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84" r:id="rId4"/>
    <p:sldId id="271" r:id="rId5"/>
    <p:sldId id="285" r:id="rId6"/>
    <p:sldId id="272" r:id="rId7"/>
    <p:sldId id="294" r:id="rId8"/>
    <p:sldId id="286" r:id="rId9"/>
    <p:sldId id="287" r:id="rId10"/>
    <p:sldId id="274" r:id="rId11"/>
    <p:sldId id="295" r:id="rId12"/>
    <p:sldId id="288" r:id="rId13"/>
    <p:sldId id="289" r:id="rId14"/>
    <p:sldId id="276" r:id="rId15"/>
    <p:sldId id="296" r:id="rId16"/>
    <p:sldId id="290" r:id="rId17"/>
    <p:sldId id="291" r:id="rId18"/>
    <p:sldId id="278" r:id="rId19"/>
    <p:sldId id="297" r:id="rId20"/>
    <p:sldId id="292" r:id="rId21"/>
    <p:sldId id="293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243408"/>
            <a:ext cx="8964488" cy="1554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Gospel Hymns and Songs </a:t>
            </a:r>
            <a:r>
              <a:rPr lang="en-US" sz="8000" b="1" dirty="0" smtClean="0">
                <a:latin typeface="Comic Sans MS" pitchFamily="66" charset="0"/>
              </a:rPr>
              <a:t>17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38292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500" dirty="0" smtClean="0">
                <a:latin typeface="Algerian" pitchFamily="82" charset="0"/>
              </a:rPr>
              <a:t>Nothing but the blood of Jesus</a:t>
            </a:r>
            <a:endParaRPr lang="en-US" sz="11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700" dirty="0" smtClean="0">
                <a:latin typeface="Algerian" pitchFamily="82" charset="0"/>
              </a:rPr>
              <a:t>Nothing can                      for sin atone,</a:t>
            </a:r>
          </a:p>
          <a:p>
            <a:pPr algn="ctr">
              <a:buNone/>
            </a:pPr>
            <a:r>
              <a:rPr lang="en-GB" sz="8700" dirty="0" smtClean="0">
                <a:latin typeface="Algerian" pitchFamily="82" charset="0"/>
              </a:rPr>
              <a:t>Nothing but                      the blood of Jesus: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200" dirty="0" smtClean="0">
                <a:latin typeface="Algerian" pitchFamily="82" charset="0"/>
              </a:rPr>
              <a:t>Nought of good                   that I have done,</a:t>
            </a:r>
          </a:p>
          <a:p>
            <a:pPr algn="ctr">
              <a:buNone/>
            </a:pPr>
            <a:r>
              <a:rPr lang="en-GB" sz="8200" dirty="0" smtClean="0">
                <a:latin typeface="Algerian" pitchFamily="82" charset="0"/>
              </a:rPr>
              <a:t>Nothing but the          blood of Jesus.</a:t>
            </a:r>
            <a:endParaRPr lang="en-GB" sz="8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500" b="1" dirty="0" smtClean="0">
                <a:latin typeface="Algerian" pitchFamily="82" charset="0"/>
              </a:rPr>
              <a:t>Oh precious is the flow</a:t>
            </a:r>
            <a:endParaRPr lang="en-GB" sz="85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500" b="1" dirty="0" smtClean="0">
                <a:latin typeface="Algerian" pitchFamily="82" charset="0"/>
              </a:rPr>
              <a:t>That makes    me white as snow;</a:t>
            </a:r>
            <a:r>
              <a:rPr lang="en-GB" sz="8500" dirty="0" smtClean="0">
                <a:latin typeface="Algerian" pitchFamily="82" charset="0"/>
              </a:rPr>
              <a:t>  </a:t>
            </a:r>
            <a:endParaRPr lang="en-GB" sz="8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6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700" b="1" dirty="0" smtClean="0">
                <a:latin typeface="Algerian" pitchFamily="82" charset="0"/>
              </a:rPr>
              <a:t>No other fount I know,</a:t>
            </a:r>
            <a:endParaRPr lang="en-GB" sz="87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700" b="1" dirty="0" smtClean="0">
                <a:latin typeface="Algerian" pitchFamily="82" charset="0"/>
              </a:rPr>
              <a:t>Nothing but the blood of Jesus</a:t>
            </a:r>
            <a:endParaRPr lang="en-GB" sz="8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6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600" dirty="0" smtClean="0">
                <a:latin typeface="Algerian" pitchFamily="82" charset="0"/>
              </a:rPr>
              <a:t>This is all my hope and peace</a:t>
            </a:r>
          </a:p>
          <a:p>
            <a:pPr algn="ctr">
              <a:buNone/>
            </a:pPr>
            <a:r>
              <a:rPr lang="en-GB" sz="8600" dirty="0" smtClean="0">
                <a:latin typeface="Algerian" pitchFamily="82" charset="0"/>
              </a:rPr>
              <a:t>Nothing but the blood of Jesus:</a:t>
            </a:r>
            <a:endParaRPr lang="en-GB" sz="8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900" dirty="0" smtClean="0">
                <a:latin typeface="Algerian" pitchFamily="82" charset="0"/>
              </a:rPr>
              <a:t>He is all my righteousness</a:t>
            </a:r>
          </a:p>
          <a:p>
            <a:pPr algn="ctr">
              <a:buNone/>
            </a:pPr>
            <a:r>
              <a:rPr lang="en-GB" sz="8900" dirty="0" smtClean="0">
                <a:latin typeface="Algerian" pitchFamily="82" charset="0"/>
              </a:rPr>
              <a:t>Nothing but the blood of Jesus.</a:t>
            </a:r>
            <a:endParaRPr lang="en-GB" sz="89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500" b="1" dirty="0" smtClean="0">
                <a:latin typeface="Algerian" pitchFamily="82" charset="0"/>
              </a:rPr>
              <a:t>Oh precious is the flow</a:t>
            </a:r>
            <a:endParaRPr lang="en-GB" sz="85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500" b="1" dirty="0" smtClean="0">
                <a:latin typeface="Algerian" pitchFamily="82" charset="0"/>
              </a:rPr>
              <a:t>That makes    me white as snow;</a:t>
            </a:r>
            <a:r>
              <a:rPr lang="en-GB" sz="8500" dirty="0" smtClean="0">
                <a:latin typeface="Algerian" pitchFamily="82" charset="0"/>
              </a:rPr>
              <a:t>  </a:t>
            </a:r>
            <a:endParaRPr lang="en-GB" sz="8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6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700" b="1" dirty="0" smtClean="0">
                <a:latin typeface="Algerian" pitchFamily="82" charset="0"/>
              </a:rPr>
              <a:t>No other fount I know,</a:t>
            </a:r>
            <a:endParaRPr lang="en-GB" sz="87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700" b="1" dirty="0" smtClean="0">
                <a:latin typeface="Algerian" pitchFamily="82" charset="0"/>
              </a:rPr>
              <a:t>Nothing but the blood of Jesus</a:t>
            </a:r>
            <a:endParaRPr lang="en-GB" sz="8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6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142900"/>
            <a:ext cx="9358346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9000" dirty="0" smtClean="0">
                <a:latin typeface="Algerian" pitchFamily="82" charset="0"/>
              </a:rPr>
              <a:t>Now by this I overcome: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9000" dirty="0" smtClean="0">
                <a:latin typeface="Algerian" pitchFamily="82" charset="0"/>
              </a:rPr>
              <a:t>Nothing but the blood of Jesus:</a:t>
            </a:r>
            <a:endParaRPr lang="en-GB" sz="9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4346" y="-99392"/>
            <a:ext cx="9358346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Now by this I’ll reach my home: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500" dirty="0" smtClean="0">
                <a:latin typeface="Algerian" pitchFamily="82" charset="0"/>
              </a:rPr>
              <a:t>Nothing but the </a:t>
            </a:r>
            <a:r>
              <a:rPr lang="en-GB" sz="8800" dirty="0" smtClean="0">
                <a:latin typeface="Algerian" pitchFamily="82" charset="0"/>
              </a:rPr>
              <a:t>blood of Jesus!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-99392"/>
            <a:ext cx="9358346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500" dirty="0" smtClean="0">
                <a:latin typeface="Algerian" pitchFamily="82" charset="0"/>
              </a:rPr>
              <a:t>What can wash         away my stain?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500" dirty="0" smtClean="0">
                <a:latin typeface="Algerian" pitchFamily="82" charset="0"/>
              </a:rPr>
              <a:t>Nothing but                   the blood of Jesus,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500" b="1" dirty="0" smtClean="0">
                <a:latin typeface="Algerian" pitchFamily="82" charset="0"/>
              </a:rPr>
              <a:t>Oh precious is the flow</a:t>
            </a:r>
            <a:endParaRPr lang="en-GB" sz="85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500" b="1" dirty="0" smtClean="0">
                <a:latin typeface="Algerian" pitchFamily="82" charset="0"/>
              </a:rPr>
              <a:t>That makes    me white as snow;</a:t>
            </a:r>
            <a:r>
              <a:rPr lang="en-GB" sz="8500" dirty="0" smtClean="0">
                <a:latin typeface="Algerian" pitchFamily="82" charset="0"/>
              </a:rPr>
              <a:t>  </a:t>
            </a:r>
            <a:endParaRPr lang="en-GB" sz="8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6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700" b="1" dirty="0" smtClean="0">
                <a:latin typeface="Algerian" pitchFamily="82" charset="0"/>
              </a:rPr>
              <a:t>No other fount I know,</a:t>
            </a:r>
            <a:endParaRPr lang="en-GB" sz="87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700" b="1" dirty="0" smtClean="0">
                <a:latin typeface="Algerian" pitchFamily="82" charset="0"/>
              </a:rPr>
              <a:t>Nothing but the blood of Jesus</a:t>
            </a:r>
            <a:endParaRPr lang="en-GB" sz="8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6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2908" y="-99392"/>
            <a:ext cx="9358346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What can make me whole again?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000" dirty="0" smtClean="0">
                <a:latin typeface="Algerian" pitchFamily="82" charset="0"/>
              </a:rPr>
              <a:t>Nothing but                   the blood of Jesus.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500" b="1" dirty="0" smtClean="0">
                <a:latin typeface="Algerian" pitchFamily="82" charset="0"/>
              </a:rPr>
              <a:t>Oh precious is the flow</a:t>
            </a:r>
            <a:endParaRPr lang="en-GB" sz="85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500" b="1" dirty="0" smtClean="0">
                <a:latin typeface="Algerian" pitchFamily="82" charset="0"/>
              </a:rPr>
              <a:t>That makes    me white as snow;</a:t>
            </a:r>
            <a:r>
              <a:rPr lang="en-GB" sz="8500" dirty="0" smtClean="0">
                <a:latin typeface="Algerian" pitchFamily="82" charset="0"/>
              </a:rPr>
              <a:t>  </a:t>
            </a:r>
            <a:endParaRPr lang="en-GB" sz="8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6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700" b="1" dirty="0" smtClean="0">
                <a:latin typeface="Algerian" pitchFamily="82" charset="0"/>
              </a:rPr>
              <a:t>No other fount I know,</a:t>
            </a:r>
            <a:endParaRPr lang="en-GB" sz="87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700" b="1" dirty="0" smtClean="0">
                <a:latin typeface="Algerian" pitchFamily="82" charset="0"/>
              </a:rPr>
              <a:t>Nothing but the blood of Jesus</a:t>
            </a:r>
            <a:endParaRPr lang="en-GB" sz="8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6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500" dirty="0" smtClean="0">
                <a:latin typeface="Algerian" pitchFamily="82" charset="0"/>
              </a:rPr>
              <a:t>For my cleansing      this I see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8500" dirty="0" smtClean="0">
                <a:latin typeface="Algerian" pitchFamily="82" charset="0"/>
              </a:rPr>
              <a:t>Nothing but the blood of Jesus;</a:t>
            </a:r>
            <a:endParaRPr lang="en-GB" sz="8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9000" dirty="0" smtClean="0">
                <a:latin typeface="Algerian" pitchFamily="82" charset="0"/>
              </a:rPr>
              <a:t>For my pardon this my plea,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9000" dirty="0" smtClean="0">
                <a:latin typeface="Algerian" pitchFamily="82" charset="0"/>
              </a:rPr>
              <a:t>Nothing but the blood of Jesus.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500" b="1" dirty="0" smtClean="0">
                <a:latin typeface="Algerian" pitchFamily="82" charset="0"/>
              </a:rPr>
              <a:t>Oh precious is the flow</a:t>
            </a:r>
            <a:endParaRPr lang="en-GB" sz="85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500" b="1" dirty="0" smtClean="0">
                <a:latin typeface="Algerian" pitchFamily="82" charset="0"/>
              </a:rPr>
              <a:t>That makes    me white as snow;</a:t>
            </a:r>
            <a:r>
              <a:rPr lang="en-GB" sz="8500" dirty="0" smtClean="0">
                <a:latin typeface="Algerian" pitchFamily="82" charset="0"/>
              </a:rPr>
              <a:t>  </a:t>
            </a:r>
            <a:endParaRPr lang="en-GB" sz="8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6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700" b="1" dirty="0" smtClean="0">
                <a:latin typeface="Algerian" pitchFamily="82" charset="0"/>
              </a:rPr>
              <a:t>No other fount I know,</a:t>
            </a:r>
            <a:endParaRPr lang="en-GB" sz="87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700" b="1" dirty="0" smtClean="0">
                <a:latin typeface="Algerian" pitchFamily="82" charset="0"/>
              </a:rPr>
              <a:t>Nothing but the blood of Jesus</a:t>
            </a:r>
            <a:endParaRPr lang="en-GB" sz="8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6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5720</TotalTime>
  <Words>268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cross</vt:lpstr>
      <vt:lpstr>Gospel Hymns and Songs 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123</cp:revision>
  <dcterms:created xsi:type="dcterms:W3CDTF">2012-08-25T10:40:27Z</dcterms:created>
  <dcterms:modified xsi:type="dcterms:W3CDTF">2018-09-16T09:08:44Z</dcterms:modified>
</cp:coreProperties>
</file>