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75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20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8839200" cy="165618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170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38" y="1731969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 smtClean="0">
                <a:effectLst/>
                <a:latin typeface="Algerian" panose="04020705040A02060702" pitchFamily="82" charset="0"/>
              </a:rPr>
              <a:t>SWEET </a:t>
            </a:r>
            <a:r>
              <a:rPr lang="en-GB" sz="10000" b="1" dirty="0">
                <a:effectLst/>
                <a:latin typeface="Algerian" panose="04020705040A02060702" pitchFamily="82" charset="0"/>
              </a:rPr>
              <a:t>HOUR OF PRAYER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  <a:latin typeface="Algerian" panose="04020705040A02060702" pitchFamily="82" charset="0"/>
              </a:rPr>
              <a:t>Sweet hour of prayer! Sweet hour of prayer!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That </a:t>
            </a:r>
            <a:r>
              <a:rPr lang="en-GB" sz="5600" dirty="0">
                <a:effectLst/>
                <a:latin typeface="Algerian" panose="04020705040A02060702" pitchFamily="82" charset="0"/>
              </a:rPr>
              <a:t>calls me from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a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world of care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bids me at my Father’s throne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Make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all my wants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wishes known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;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215438" cy="698477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In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seasons of distress and grief,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My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soul has often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found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relief,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oft escaped the tempter’s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snare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  <a:latin typeface="Algerian" panose="04020705040A02060702" pitchFamily="82" charset="0"/>
              </a:rPr>
              <a:t>By thy return, sweet hour of prayer;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215438" cy="698477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  <a:latin typeface="Algerian" panose="04020705040A02060702" pitchFamily="82" charset="0"/>
              </a:rPr>
              <a:t>Sweet hour of prayer! Sweet hour of prayer!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Thy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wings shall my petition bear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Him whose truth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faithfulness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Engage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the waiting soul to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bless;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215438" cy="698477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since He bids me seek His face,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Believe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His Word and trust His grace,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I’ll </a:t>
            </a:r>
            <a:r>
              <a:rPr lang="en-GB" sz="5600" dirty="0">
                <a:effectLst/>
                <a:latin typeface="Algerian" panose="04020705040A02060702" pitchFamily="82" charset="0"/>
              </a:rPr>
              <a:t>cast on him my every care,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wait for thee, sweet hour of prayer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215438" cy="698477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  <a:latin typeface="Algerian" panose="04020705040A02060702" pitchFamily="82" charset="0"/>
              </a:rPr>
              <a:t>Sweet hour of prayer! Sweet hour of prayer!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May </a:t>
            </a:r>
            <a:r>
              <a:rPr lang="en-GB" sz="5600" dirty="0">
                <a:effectLst/>
                <a:latin typeface="Algerian" panose="04020705040A02060702" pitchFamily="82" charset="0"/>
              </a:rPr>
              <a:t>I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thy       </a:t>
            </a:r>
            <a:r>
              <a:rPr lang="en-GB" sz="5600" dirty="0">
                <a:effectLst/>
                <a:latin typeface="Algerian" panose="04020705040A02060702" pitchFamily="82" charset="0"/>
              </a:rPr>
              <a:t>consolation share,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Till</a:t>
            </a:r>
            <a:r>
              <a:rPr lang="en-GB" sz="5600" dirty="0">
                <a:effectLst/>
                <a:latin typeface="Algerian" panose="04020705040A02060702" pitchFamily="82" charset="0"/>
              </a:rPr>
              <a:t>, from Mount Pisgah’s lofty height,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5600" dirty="0">
                <a:effectLst/>
                <a:latin typeface="Algerian" panose="04020705040A02060702" pitchFamily="82" charset="0"/>
              </a:rPr>
              <a:t>view my home, and take my flight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: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7384"/>
            <a:ext cx="9433048" cy="698477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This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robe of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flesh        </a:t>
            </a:r>
            <a:r>
              <a:rPr lang="en-GB" sz="5600" dirty="0">
                <a:effectLst/>
                <a:latin typeface="Algerian" panose="04020705040A02060702" pitchFamily="82" charset="0"/>
              </a:rPr>
              <a:t>I’ll drop, and rise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seize the everlasting prize;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shout, while passing through the air,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Farewell</a:t>
            </a:r>
            <a:r>
              <a:rPr lang="en-GB" sz="5600" dirty="0">
                <a:effectLst/>
                <a:latin typeface="Algerian" panose="04020705040A02060702" pitchFamily="82" charset="0"/>
              </a:rPr>
              <a:t>, farewell, sweet hour of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prayer;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681</TotalTime>
  <Words>201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170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77</cp:revision>
  <dcterms:created xsi:type="dcterms:W3CDTF">2012-08-25T10:40:27Z</dcterms:created>
  <dcterms:modified xsi:type="dcterms:W3CDTF">2014-05-11T07:53:04Z</dcterms:modified>
</cp:coreProperties>
</file>