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171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000" dirty="0" smtClean="0">
                <a:latin typeface="Algerian" pitchFamily="82" charset="0"/>
              </a:rPr>
              <a:t>Pass me not</a:t>
            </a:r>
            <a:endParaRPr lang="en-US" sz="11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5000" dirty="0" smtClean="0"/>
              <a:t>Pass me not, O gentle Saviour;</a:t>
            </a:r>
          </a:p>
          <a:p>
            <a:pPr>
              <a:buNone/>
            </a:pPr>
            <a:r>
              <a:rPr lang="en-GB" sz="5200" dirty="0" smtClean="0"/>
              <a:t>Hear my humble cry;</a:t>
            </a:r>
          </a:p>
          <a:p>
            <a:pPr>
              <a:buNone/>
            </a:pPr>
            <a:r>
              <a:rPr lang="en-GB" sz="5000" dirty="0" smtClean="0"/>
              <a:t>While on others Thou art calling,</a:t>
            </a:r>
          </a:p>
          <a:p>
            <a:pPr>
              <a:buNone/>
            </a:pPr>
            <a:r>
              <a:rPr lang="en-GB" sz="5200" dirty="0" smtClean="0"/>
              <a:t>Do not pass me by.</a:t>
            </a:r>
            <a:endParaRPr lang="en-GB" sz="52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5500" dirty="0" smtClean="0"/>
              <a:t>Saviour, Saviour,</a:t>
            </a:r>
          </a:p>
          <a:p>
            <a:pPr>
              <a:buNone/>
            </a:pPr>
            <a:r>
              <a:rPr lang="en-GB" sz="5500" dirty="0" smtClean="0"/>
              <a:t>Hear my humble cry;</a:t>
            </a:r>
          </a:p>
          <a:p>
            <a:pPr>
              <a:buNone/>
            </a:pPr>
            <a:r>
              <a:rPr lang="en-GB" sz="5000" dirty="0" smtClean="0"/>
              <a:t>While on others Thou art calling,</a:t>
            </a:r>
          </a:p>
          <a:p>
            <a:pPr>
              <a:buNone/>
            </a:pPr>
            <a:r>
              <a:rPr lang="en-GB" sz="5500" dirty="0" smtClean="0"/>
              <a:t>Do not pass me by.</a:t>
            </a:r>
            <a:endParaRPr lang="en-GB" sz="5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142852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5200" dirty="0" smtClean="0"/>
              <a:t>Let me at Thy throne of mercy,</a:t>
            </a:r>
          </a:p>
          <a:p>
            <a:pPr>
              <a:buNone/>
            </a:pPr>
            <a:r>
              <a:rPr lang="en-GB" sz="5500" dirty="0" smtClean="0"/>
              <a:t>Find a sweet relief;</a:t>
            </a:r>
          </a:p>
          <a:p>
            <a:pPr>
              <a:buNone/>
            </a:pPr>
            <a:r>
              <a:rPr lang="en-GB" sz="5000" dirty="0" smtClean="0"/>
              <a:t>Kneeling there in deep contrition,</a:t>
            </a:r>
          </a:p>
          <a:p>
            <a:pPr>
              <a:buNone/>
            </a:pPr>
            <a:r>
              <a:rPr lang="en-GB" sz="5500" dirty="0" smtClean="0"/>
              <a:t>Help my unbelief.</a:t>
            </a:r>
            <a:endParaRPr lang="en-GB" sz="5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5500" dirty="0" smtClean="0"/>
              <a:t>Saviour, Saviour,</a:t>
            </a:r>
          </a:p>
          <a:p>
            <a:pPr>
              <a:buNone/>
            </a:pPr>
            <a:r>
              <a:rPr lang="en-GB" sz="5500" dirty="0" smtClean="0"/>
              <a:t>Hear my humble cry;</a:t>
            </a:r>
          </a:p>
          <a:p>
            <a:pPr>
              <a:buNone/>
            </a:pPr>
            <a:r>
              <a:rPr lang="en-GB" sz="5000" dirty="0" smtClean="0"/>
              <a:t>While on others Thou art calling,</a:t>
            </a:r>
          </a:p>
          <a:p>
            <a:pPr>
              <a:buNone/>
            </a:pPr>
            <a:r>
              <a:rPr lang="en-GB" sz="5500" dirty="0" smtClean="0"/>
              <a:t>Do not pass me by.</a:t>
            </a:r>
            <a:endParaRPr lang="en-GB" sz="5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5400" dirty="0" smtClean="0"/>
              <a:t>Trusting only in Thy merit,</a:t>
            </a:r>
          </a:p>
          <a:p>
            <a:pPr>
              <a:buNone/>
            </a:pPr>
            <a:r>
              <a:rPr lang="en-GB" sz="5400" dirty="0" smtClean="0"/>
              <a:t>Would I seek Thy face;</a:t>
            </a:r>
          </a:p>
          <a:p>
            <a:pPr>
              <a:buNone/>
            </a:pPr>
            <a:r>
              <a:rPr lang="en-GB" sz="5000" dirty="0" smtClean="0"/>
              <a:t>Heal my wounded, broken spirit,</a:t>
            </a:r>
          </a:p>
          <a:p>
            <a:pPr>
              <a:buNone/>
            </a:pPr>
            <a:r>
              <a:rPr lang="en-GB" sz="5400" dirty="0" smtClean="0"/>
              <a:t>Save me by Thy grace.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5500" dirty="0" smtClean="0"/>
              <a:t>Saviour, Saviour,</a:t>
            </a:r>
          </a:p>
          <a:p>
            <a:pPr>
              <a:buNone/>
            </a:pPr>
            <a:r>
              <a:rPr lang="en-GB" sz="5500" dirty="0" smtClean="0"/>
              <a:t>Hear my humble cry;</a:t>
            </a:r>
          </a:p>
          <a:p>
            <a:pPr>
              <a:buNone/>
            </a:pPr>
            <a:r>
              <a:rPr lang="en-GB" sz="5000" dirty="0" smtClean="0"/>
              <a:t>While on others Thou art calling,</a:t>
            </a:r>
          </a:p>
          <a:p>
            <a:pPr>
              <a:buNone/>
            </a:pPr>
            <a:r>
              <a:rPr lang="en-GB" sz="5500" dirty="0" smtClean="0"/>
              <a:t>Do not pass me by.</a:t>
            </a:r>
            <a:endParaRPr lang="en-GB" sz="5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142852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800" dirty="0" smtClean="0"/>
              <a:t>Thou the spring of all my comfort;</a:t>
            </a:r>
          </a:p>
          <a:p>
            <a:pPr>
              <a:buNone/>
            </a:pPr>
            <a:r>
              <a:rPr lang="en-GB" sz="5400" dirty="0" smtClean="0"/>
              <a:t>More than life to me;</a:t>
            </a:r>
          </a:p>
          <a:p>
            <a:pPr>
              <a:buNone/>
            </a:pPr>
            <a:r>
              <a:rPr lang="en-GB" sz="4500" dirty="0" smtClean="0"/>
              <a:t>Whom have I on earth beside Thee?</a:t>
            </a:r>
          </a:p>
          <a:p>
            <a:pPr>
              <a:buNone/>
            </a:pPr>
            <a:r>
              <a:rPr lang="en-GB" sz="5400" dirty="0" smtClean="0"/>
              <a:t>Whom in heaven but Thee?</a:t>
            </a:r>
          </a:p>
          <a:p>
            <a:pPr>
              <a:buNone/>
            </a:pP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14"/>
            <a:ext cx="9501222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5500" dirty="0" smtClean="0"/>
              <a:t>Saviour, Saviour,</a:t>
            </a:r>
          </a:p>
          <a:p>
            <a:pPr>
              <a:buNone/>
            </a:pPr>
            <a:r>
              <a:rPr lang="en-GB" sz="5500" dirty="0" smtClean="0"/>
              <a:t>Hear my humble cry;</a:t>
            </a:r>
          </a:p>
          <a:p>
            <a:pPr>
              <a:buNone/>
            </a:pPr>
            <a:r>
              <a:rPr lang="en-GB" sz="5000" dirty="0" smtClean="0"/>
              <a:t>While on others Thou art calling,</a:t>
            </a:r>
          </a:p>
          <a:p>
            <a:pPr>
              <a:buNone/>
            </a:pPr>
            <a:r>
              <a:rPr lang="en-GB" sz="5500" dirty="0" smtClean="0"/>
              <a:t>Do not pass me by.</a:t>
            </a:r>
            <a:endParaRPr lang="en-GB" sz="55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622</TotalTime>
  <Words>198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171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56</cp:revision>
  <dcterms:created xsi:type="dcterms:W3CDTF">2012-08-25T10:40:27Z</dcterms:created>
  <dcterms:modified xsi:type="dcterms:W3CDTF">2018-09-17T17:34:09Z</dcterms:modified>
</cp:coreProperties>
</file>