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172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500042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600" b="1" dirty="0" smtClean="0">
                <a:latin typeface="Algerian" pitchFamily="82" charset="0"/>
              </a:rPr>
              <a:t>When the roll is called up yonder</a:t>
            </a:r>
            <a:endParaRPr lang="en-GB" sz="6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6600" dirty="0" smtClean="0">
                <a:latin typeface="Algerian" pitchFamily="82" charset="0"/>
              </a:rPr>
              <a:t> </a:t>
            </a:r>
            <a:endParaRPr lang="en-US" sz="6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7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300"/>
                            </p:stCondLst>
                            <p:childTnLst>
                              <p:par>
                                <p:cTn id="24" presetID="19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300"/>
                            </p:stCondLst>
                            <p:childTnLst>
                              <p:par>
                                <p:cTn id="29" presetID="19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14338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When the trumpet of the Lord shall sound, and time shall be no more,</a:t>
            </a:r>
          </a:p>
          <a:p>
            <a:pPr algn="ctr">
              <a:buNone/>
            </a:pPr>
            <a:r>
              <a:rPr lang="en-GB" sz="4800" dirty="0" smtClean="0"/>
              <a:t>And the morning breaks, eternal, bright and fair;</a:t>
            </a:r>
          </a:p>
          <a:p>
            <a:pPr algn="ctr">
              <a:buNone/>
            </a:pPr>
            <a:r>
              <a:rPr lang="en-GB" sz="4800" dirty="0" smtClean="0"/>
              <a:t>When the saved of earth shall gather over on the other shore,</a:t>
            </a:r>
          </a:p>
          <a:p>
            <a:pPr algn="ctr">
              <a:buNone/>
            </a:pPr>
            <a:r>
              <a:rPr lang="en-GB" sz="4800" dirty="0" smtClean="0"/>
              <a:t>And the roll is called up yonder, I’ll be there.</a:t>
            </a:r>
          </a:p>
          <a:p>
            <a:pPr algn="ctr">
              <a:buNone/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b="1" i="1" dirty="0" smtClean="0"/>
              <a:t>When the roll… 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r>
              <a:rPr lang="en-GB" sz="4000" b="1" i="1" dirty="0" smtClean="0"/>
              <a:t>;</a:t>
            </a:r>
            <a:endParaRPr lang="en-GB" sz="4000" dirty="0" smtClean="0"/>
          </a:p>
          <a:p>
            <a:pPr algn="ctr">
              <a:buNone/>
            </a:pPr>
            <a:r>
              <a:rPr lang="en-GB" sz="4000" b="1" i="1" dirty="0" smtClean="0"/>
              <a:t>When the roll... 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r>
              <a:rPr lang="en-GB" sz="4000" b="1" i="1" dirty="0" smtClean="0"/>
              <a:t>;</a:t>
            </a:r>
            <a:endParaRPr lang="en-GB" sz="4000" dirty="0" smtClean="0"/>
          </a:p>
          <a:p>
            <a:pPr algn="ctr">
              <a:buNone/>
            </a:pPr>
            <a:r>
              <a:rPr lang="en-GB" sz="4000" b="1" i="1" dirty="0" smtClean="0"/>
              <a:t>When the roll…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endParaRPr lang="en-GB" sz="4000" b="1" i="1" dirty="0" smtClean="0"/>
          </a:p>
          <a:p>
            <a:pPr algn="ctr">
              <a:buNone/>
            </a:pPr>
            <a:r>
              <a:rPr lang="en-GB" sz="4000" b="1" i="1" dirty="0" smtClean="0"/>
              <a:t>When the roll is called up yonder; </a:t>
            </a:r>
          </a:p>
          <a:p>
            <a:pPr algn="ctr">
              <a:buNone/>
            </a:pPr>
            <a:r>
              <a:rPr lang="en-GB" sz="4000" b="1" i="1" dirty="0" smtClean="0"/>
              <a:t>I’ll be there.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0"/>
            <a:ext cx="9501254" cy="72866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dirty="0" smtClean="0"/>
              <a:t>On that bright and </a:t>
            </a:r>
            <a:r>
              <a:rPr lang="en-GB" sz="4400" smtClean="0"/>
              <a:t>cloudless morning when </a:t>
            </a:r>
            <a:r>
              <a:rPr lang="en-GB" sz="4400" dirty="0" smtClean="0"/>
              <a:t>the dead in Christ shall rise,</a:t>
            </a:r>
          </a:p>
          <a:p>
            <a:pPr algn="ctr">
              <a:buNone/>
            </a:pPr>
            <a:r>
              <a:rPr lang="en-GB" sz="4400" dirty="0" smtClean="0"/>
              <a:t>And the glory of His resurrection share;</a:t>
            </a:r>
          </a:p>
          <a:p>
            <a:pPr algn="ctr">
              <a:buNone/>
            </a:pPr>
            <a:r>
              <a:rPr lang="en-GB" sz="4400" dirty="0" smtClean="0"/>
              <a:t>When His chosen ones shall gather to their home beyond the skies,</a:t>
            </a:r>
          </a:p>
          <a:p>
            <a:pPr algn="ctr">
              <a:buNone/>
            </a:pPr>
            <a:r>
              <a:rPr lang="en-GB" sz="4400" dirty="0" smtClean="0"/>
              <a:t>And the roll is called up yonder, </a:t>
            </a:r>
          </a:p>
          <a:p>
            <a:pPr algn="ctr">
              <a:buNone/>
            </a:pPr>
            <a:r>
              <a:rPr lang="en-GB" sz="4400" dirty="0" smtClean="0"/>
              <a:t>I’ll be there.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b="1" i="1" dirty="0" smtClean="0"/>
              <a:t>When the roll… 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r>
              <a:rPr lang="en-GB" sz="4000" b="1" i="1" dirty="0" smtClean="0"/>
              <a:t>;</a:t>
            </a:r>
            <a:endParaRPr lang="en-GB" sz="4000" dirty="0" smtClean="0"/>
          </a:p>
          <a:p>
            <a:pPr algn="ctr">
              <a:buNone/>
            </a:pPr>
            <a:r>
              <a:rPr lang="en-GB" sz="4000" b="1" i="1" dirty="0" smtClean="0"/>
              <a:t>When the roll... 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r>
              <a:rPr lang="en-GB" sz="4000" b="1" i="1" dirty="0" smtClean="0"/>
              <a:t>;</a:t>
            </a:r>
            <a:endParaRPr lang="en-GB" sz="4000" dirty="0" smtClean="0"/>
          </a:p>
          <a:p>
            <a:pPr algn="ctr">
              <a:buNone/>
            </a:pPr>
            <a:r>
              <a:rPr lang="en-GB" sz="4000" b="1" i="1" dirty="0" smtClean="0"/>
              <a:t>When the roll…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endParaRPr lang="en-GB" sz="4000" b="1" i="1" dirty="0" smtClean="0"/>
          </a:p>
          <a:p>
            <a:pPr algn="ctr">
              <a:buNone/>
            </a:pPr>
            <a:r>
              <a:rPr lang="en-GB" sz="4000" b="1" i="1" dirty="0" smtClean="0"/>
              <a:t>When the roll is called up yonder; </a:t>
            </a:r>
          </a:p>
          <a:p>
            <a:pPr algn="ctr">
              <a:buNone/>
            </a:pPr>
            <a:r>
              <a:rPr lang="en-GB" sz="4000" b="1" i="1" dirty="0" smtClean="0"/>
              <a:t>I’ll be there.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14338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Let us labour for the Master from the dawn till setting sun,</a:t>
            </a:r>
          </a:p>
          <a:p>
            <a:pPr algn="ctr">
              <a:buNone/>
            </a:pPr>
            <a:r>
              <a:rPr lang="en-GB" sz="4800" dirty="0" smtClean="0"/>
              <a:t>Let us talk of all His wondrous love and care,</a:t>
            </a:r>
          </a:p>
          <a:p>
            <a:pPr algn="ctr">
              <a:buNone/>
            </a:pPr>
            <a:r>
              <a:rPr lang="en-GB" sz="4800" dirty="0" smtClean="0"/>
              <a:t>Then, when all of His life is over, and our work on earth is done,</a:t>
            </a:r>
          </a:p>
          <a:p>
            <a:pPr algn="ctr">
              <a:buNone/>
            </a:pPr>
            <a:r>
              <a:rPr lang="en-GB" sz="4800" dirty="0" smtClean="0"/>
              <a:t>And the roll is called up yonder, I’ll be there.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000" b="1" i="1" dirty="0" smtClean="0"/>
              <a:t>When the roll… 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r>
              <a:rPr lang="en-GB" sz="4000" b="1" i="1" dirty="0" smtClean="0"/>
              <a:t>;</a:t>
            </a:r>
            <a:endParaRPr lang="en-GB" sz="4000" dirty="0" smtClean="0"/>
          </a:p>
          <a:p>
            <a:pPr algn="ctr">
              <a:buNone/>
            </a:pPr>
            <a:r>
              <a:rPr lang="en-GB" sz="4000" b="1" i="1" dirty="0" smtClean="0"/>
              <a:t>When the roll... 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r>
              <a:rPr lang="en-GB" sz="4000" b="1" i="1" dirty="0" smtClean="0"/>
              <a:t>;</a:t>
            </a:r>
            <a:endParaRPr lang="en-GB" sz="4000" dirty="0" smtClean="0"/>
          </a:p>
          <a:p>
            <a:pPr algn="ctr">
              <a:buNone/>
            </a:pPr>
            <a:r>
              <a:rPr lang="en-GB" sz="4000" b="1" i="1" dirty="0" smtClean="0"/>
              <a:t>When the roll…</a:t>
            </a:r>
          </a:p>
          <a:p>
            <a:pPr algn="ctr">
              <a:buNone/>
            </a:pPr>
            <a:r>
              <a:rPr lang="en-GB" sz="4000" b="1" i="1" dirty="0" smtClean="0"/>
              <a:t>is called up yon… </a:t>
            </a:r>
            <a:r>
              <a:rPr lang="en-GB" sz="4000" b="1" i="1" dirty="0" err="1" smtClean="0"/>
              <a:t>der</a:t>
            </a:r>
            <a:endParaRPr lang="en-GB" sz="4000" b="1" i="1" dirty="0" smtClean="0"/>
          </a:p>
          <a:p>
            <a:pPr algn="ctr">
              <a:buNone/>
            </a:pPr>
            <a:r>
              <a:rPr lang="en-GB" sz="4000" b="1" i="1" dirty="0" smtClean="0"/>
              <a:t>When the roll is called up yonder; </a:t>
            </a:r>
          </a:p>
          <a:p>
            <a:pPr algn="ctr">
              <a:buNone/>
            </a:pPr>
            <a:r>
              <a:rPr lang="en-GB" sz="4000" b="1" i="1" dirty="0" smtClean="0"/>
              <a:t>I’ll be there.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884</TotalTime>
  <Words>298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172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130</cp:revision>
  <dcterms:created xsi:type="dcterms:W3CDTF">2012-08-25T10:40:27Z</dcterms:created>
  <dcterms:modified xsi:type="dcterms:W3CDTF">2013-12-13T22:47:07Z</dcterms:modified>
</cp:coreProperties>
</file>