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8B715-69CB-46C6-A13C-0034422E39C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605B-448C-4824-924C-D39A879C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6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179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32403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300" dirty="0" smtClean="0">
                <a:latin typeface="Algerian" pitchFamily="82" charset="0"/>
              </a:rPr>
              <a:t>Higher ground</a:t>
            </a:r>
            <a:endParaRPr lang="en-US" sz="93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1014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Lord, lead me up the mountain side,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I dare not climb without my Guide;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And, heaven gained, I’ll gaze around,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With grateful heart from higher ground.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504" y="-27384"/>
            <a:ext cx="9144000" cy="71014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Lord,  lift  me  up  and  let me  stand;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By  faith,  on  heaven’s table-land;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Where  love,  and  joy,  and light  abound,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Lord,  plant  my  feet  on higher  ground</a:t>
            </a:r>
            <a:r>
              <a:rPr lang="en-GB" sz="5000" i="1" dirty="0" smtClean="0">
                <a:latin typeface="Algerian" pitchFamily="82" charset="0"/>
              </a:rPr>
              <a:t>.</a:t>
            </a:r>
            <a:endParaRPr lang="en-GB" sz="50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1014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I’m pressing on the upward way;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New heights I’m gaining </a:t>
            </a:r>
            <a:r>
              <a:rPr lang="en-GB" sz="5200" dirty="0" err="1" smtClean="0">
                <a:latin typeface="Algerian" pitchFamily="82" charset="0"/>
              </a:rPr>
              <a:t>ev’ry</a:t>
            </a:r>
            <a:r>
              <a:rPr lang="en-GB" sz="5200" dirty="0" smtClean="0">
                <a:latin typeface="Algerian" pitchFamily="82" charset="0"/>
              </a:rPr>
              <a:t> day;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Still praying as I onward bound;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“Lord, plant my feet on higher ground.”</a:t>
            </a:r>
            <a:endParaRPr lang="en-GB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504" y="-27384"/>
            <a:ext cx="9144000" cy="71014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Lord,  lift  me  up  and  let me  stand;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By  faith,  on  heaven’s table-land;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Where  love,  and  joy,  and light  abound,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Lord,  plant  my  feet  on higher  ground</a:t>
            </a:r>
            <a:r>
              <a:rPr lang="en-GB" sz="5000" i="1" dirty="0" smtClean="0">
                <a:latin typeface="Algerian" pitchFamily="82" charset="0"/>
              </a:rPr>
              <a:t>.</a:t>
            </a:r>
            <a:endParaRPr lang="en-GB" sz="50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1014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My heart has no desire to stay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Where doubts arise, and fears dismay;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Though some may dwell where these abound,</a:t>
            </a: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My constant aim is higher ground.</a:t>
            </a:r>
            <a:endParaRPr lang="en-GB" sz="5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504" y="-27384"/>
            <a:ext cx="9144000" cy="71014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Lord,  lift  me  up  and  let me  stand;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By  faith,  on  heaven’s table-land;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Where  love,  and  joy,  and light  abound,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Lord,  plant  my  feet  on higher  ground</a:t>
            </a:r>
            <a:r>
              <a:rPr lang="en-GB" sz="5000" i="1" dirty="0" smtClean="0">
                <a:latin typeface="Algerian" pitchFamily="82" charset="0"/>
              </a:rPr>
              <a:t>.</a:t>
            </a:r>
            <a:endParaRPr lang="en-GB" sz="50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1014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Beyond the mist I fain would rise,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To rest beneath unclouded skies,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Above earth’s turmoil peace is found,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By those who dwell on higher ground.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504" y="-27384"/>
            <a:ext cx="9144000" cy="71014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Lord,  lift  me  up  and  let me  stand;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By  faith,  on  heaven’s table-land;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Where  love,  and  joy,  and light  abound,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Lord,  plant  my  feet  on higher  ground</a:t>
            </a:r>
            <a:r>
              <a:rPr lang="en-GB" sz="5000" i="1" dirty="0" smtClean="0">
                <a:latin typeface="Algerian" pitchFamily="82" charset="0"/>
              </a:rPr>
              <a:t>.</a:t>
            </a:r>
            <a:endParaRPr lang="en-GB" sz="50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71014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I long to scale the utmost height,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Though rough the way, and hard the fight,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My song, while climbing, shall resound,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Lord, lead me on to higher ground.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7504" y="-27384"/>
            <a:ext cx="9144000" cy="71014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Lord,  lift  me  up  and  let me  stand;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By  faith,  on  heaven’s table-land;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Where  love,  and  joy,  and light  abound,</a:t>
            </a:r>
            <a:endParaRPr lang="en-GB" sz="5000" i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b="1" i="1" dirty="0" smtClean="0">
                <a:latin typeface="Algerian" pitchFamily="82" charset="0"/>
              </a:rPr>
              <a:t>Lord,  plant  my  feet  on higher  ground</a:t>
            </a:r>
            <a:r>
              <a:rPr lang="en-GB" sz="5000" i="1" dirty="0" smtClean="0">
                <a:latin typeface="Algerian" pitchFamily="82" charset="0"/>
              </a:rPr>
              <a:t>.</a:t>
            </a:r>
            <a:endParaRPr lang="en-GB" sz="50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1112</TotalTime>
  <Words>346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cross</vt:lpstr>
      <vt:lpstr>Gospel Hymns and Songs 179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173</cp:revision>
  <dcterms:created xsi:type="dcterms:W3CDTF">2012-08-25T10:40:27Z</dcterms:created>
  <dcterms:modified xsi:type="dcterms:W3CDTF">2018-09-17T17:32:54Z</dcterms:modified>
</cp:coreProperties>
</file>