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0" r:id="rId3"/>
    <p:sldId id="271" r:id="rId4"/>
    <p:sldId id="272" r:id="rId5"/>
    <p:sldId id="273" r:id="rId6"/>
    <p:sldId id="274" r:id="rId7"/>
    <p:sldId id="275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2" d="100"/>
          <a:sy n="62" d="100"/>
        </p:scale>
        <p:origin x="-186" y="-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871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41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130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13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4527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887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950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2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6958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2206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50311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 bright="-63000" contrast="3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382000" cy="1554162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Comic Sans MS" pitchFamily="66" charset="0"/>
              </a:rPr>
              <a:t>Gospel </a:t>
            </a:r>
            <a:r>
              <a:rPr lang="en-US" sz="2800" dirty="0" smtClean="0">
                <a:latin typeface="Comic Sans MS" pitchFamily="66" charset="0"/>
              </a:rPr>
              <a:t> Hymns  and  Songs  </a:t>
            </a:r>
            <a:r>
              <a:rPr lang="en-US" sz="5400" b="1" dirty="0" smtClean="0">
                <a:latin typeface="Comic Sans MS" pitchFamily="66" charset="0"/>
              </a:rPr>
              <a:t>18</a:t>
            </a:r>
            <a:endParaRPr lang="en-US" sz="5400" b="1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778" y="1357298"/>
            <a:ext cx="8929718" cy="524005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11000" dirty="0" smtClean="0">
                <a:latin typeface="Algerian" pitchFamily="82" charset="0"/>
              </a:rPr>
              <a:t>Blessed assurance </a:t>
            </a:r>
            <a:endParaRPr lang="en-US" sz="110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404633"/>
      </p:ext>
    </p:extLst>
  </p:cSld>
  <p:clrMapOvr>
    <a:masterClrMapping/>
  </p:clrMapOvr>
  <p:transition spd="slow"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0"/>
                            </p:stCondLst>
                            <p:childTnLst>
                              <p:par>
                                <p:cTn id="10" presetID="26" presetClass="entr" presetSubtype="0" repeatCount="indefinite" fill="remove" grpId="0" nodeType="afterEffect">
                                  <p:stCondLst>
                                    <p:cond delay="5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4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555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660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660" tmFilter="0, 0; 0.125,0.2665; 0.25,0.4; 0.375,0.465; 0.5,0.5;  0.625,0.535; 0.75,0.6; 0.875,0.7335; 1,1">
                                          <p:stCondLst>
                                            <p:cond delay="166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30" tmFilter="0, 0; 0.125,0.2665; 0.25,0.4; 0.375,0.465; 0.5,0.5;  0.625,0.535; 0.75,0.6; 0.875,0.7335; 1,1">
                                          <p:stCondLst>
                                            <p:cond delay="331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10" tmFilter="0, 0; 0.125,0.2665; 0.25,0.4; 0.375,0.465; 0.5,0.5;  0.625,0.535; 0.75,0.6; 0.875,0.7335; 1,1">
                                          <p:stCondLst>
                                            <p:cond delay="414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65">
                                          <p:stCondLst>
                                            <p:cond delay="16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415" decel="50000">
                                          <p:stCondLst>
                                            <p:cond delay="169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65">
                                          <p:stCondLst>
                                            <p:cond delay="328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415" decel="50000">
                                          <p:stCondLst>
                                            <p:cond delay="334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65">
                                          <p:stCondLst>
                                            <p:cond delay="410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415" decel="50000">
                                          <p:stCondLst>
                                            <p:cond delay="417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65">
                                          <p:stCondLst>
                                            <p:cond delay="45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415" decel="50000">
                                          <p:stCondLst>
                                            <p:cond delay="458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rev="1" advAuto="50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95739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5200" b="1" dirty="0" smtClean="0">
                <a:effectLst/>
              </a:rPr>
              <a:t>Blessed  assurance,       Jesus  is  mine</a:t>
            </a:r>
            <a:r>
              <a:rPr lang="en-GB" sz="5200" b="1" dirty="0">
                <a:effectLst/>
              </a:rPr>
              <a:t>!</a:t>
            </a:r>
            <a:endParaRPr lang="en-US" sz="5200" b="1" dirty="0">
              <a:effectLst/>
            </a:endParaRPr>
          </a:p>
          <a:p>
            <a:pPr marL="0" indent="0" algn="ctr">
              <a:buNone/>
            </a:pPr>
            <a:r>
              <a:rPr lang="en-GB" sz="5200" b="1" dirty="0" smtClean="0">
                <a:effectLst/>
              </a:rPr>
              <a:t>Oh,  what  a  fore-taste  </a:t>
            </a:r>
            <a:r>
              <a:rPr lang="en-GB" sz="5200" b="1" dirty="0">
                <a:effectLst/>
              </a:rPr>
              <a:t>of glory </a:t>
            </a:r>
            <a:r>
              <a:rPr lang="en-GB" sz="5200" b="1" dirty="0" smtClean="0">
                <a:effectLst/>
              </a:rPr>
              <a:t> divine</a:t>
            </a:r>
            <a:r>
              <a:rPr lang="en-GB" sz="5200" b="1" dirty="0">
                <a:effectLst/>
              </a:rPr>
              <a:t>!</a:t>
            </a:r>
            <a:endParaRPr lang="en-US" sz="5200" b="1" dirty="0">
              <a:effectLst/>
            </a:endParaRPr>
          </a:p>
          <a:p>
            <a:pPr marL="0" indent="0" algn="ctr">
              <a:buNone/>
            </a:pPr>
            <a:r>
              <a:rPr lang="en-GB" sz="5200" b="1" dirty="0" smtClean="0">
                <a:effectLst/>
              </a:rPr>
              <a:t>Heir  of  </a:t>
            </a:r>
            <a:r>
              <a:rPr lang="en-GB" sz="5200" b="1" dirty="0">
                <a:effectLst/>
              </a:rPr>
              <a:t>salvation</a:t>
            </a:r>
            <a:r>
              <a:rPr lang="en-GB" sz="5200" b="1" dirty="0" smtClean="0">
                <a:effectLst/>
              </a:rPr>
              <a:t>,  </a:t>
            </a:r>
            <a:r>
              <a:rPr lang="en-GB" sz="5200" b="1" dirty="0">
                <a:effectLst/>
              </a:rPr>
              <a:t>purchase </a:t>
            </a:r>
            <a:r>
              <a:rPr lang="en-GB" sz="5200" b="1" dirty="0" smtClean="0">
                <a:effectLst/>
              </a:rPr>
              <a:t> of  </a:t>
            </a:r>
            <a:r>
              <a:rPr lang="en-GB" sz="5200" b="1" dirty="0">
                <a:effectLst/>
              </a:rPr>
              <a:t>God,</a:t>
            </a:r>
            <a:endParaRPr lang="en-US" sz="5200" b="1" dirty="0">
              <a:effectLst/>
            </a:endParaRPr>
          </a:p>
          <a:p>
            <a:pPr marL="0" indent="0" algn="ctr">
              <a:buNone/>
            </a:pPr>
            <a:r>
              <a:rPr lang="en-GB" sz="5200" b="1" dirty="0" smtClean="0">
                <a:effectLst/>
              </a:rPr>
              <a:t>Born  </a:t>
            </a:r>
            <a:r>
              <a:rPr lang="en-GB" sz="5200" b="1" dirty="0">
                <a:effectLst/>
              </a:rPr>
              <a:t>of </a:t>
            </a:r>
            <a:r>
              <a:rPr lang="en-GB" sz="5200" b="1" dirty="0" smtClean="0">
                <a:effectLst/>
              </a:rPr>
              <a:t> His  </a:t>
            </a:r>
            <a:r>
              <a:rPr lang="en-GB" sz="5200" b="1" dirty="0">
                <a:effectLst/>
              </a:rPr>
              <a:t>Spirit</a:t>
            </a:r>
            <a:r>
              <a:rPr lang="en-GB" sz="5200" b="1" dirty="0" smtClean="0">
                <a:effectLst/>
              </a:rPr>
              <a:t>,    </a:t>
            </a:r>
            <a:r>
              <a:rPr lang="en-GB" sz="5200" b="1" dirty="0" err="1" smtClean="0">
                <a:effectLst/>
              </a:rPr>
              <a:t>wash’d</a:t>
            </a:r>
            <a:r>
              <a:rPr lang="en-GB" sz="5200" b="1" dirty="0" smtClean="0">
                <a:effectLst/>
              </a:rPr>
              <a:t>  in  </a:t>
            </a:r>
            <a:r>
              <a:rPr lang="en-GB" sz="5200" b="1" dirty="0">
                <a:effectLst/>
              </a:rPr>
              <a:t>His </a:t>
            </a:r>
            <a:r>
              <a:rPr lang="en-GB" sz="5200" b="1" dirty="0" smtClean="0">
                <a:effectLst/>
              </a:rPr>
              <a:t> blood</a:t>
            </a:r>
            <a:r>
              <a:rPr lang="en-GB" sz="5200" b="1" dirty="0">
                <a:effectLst/>
              </a:rPr>
              <a:t>.</a:t>
            </a:r>
            <a:endParaRPr lang="en-US" sz="52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95739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5000" b="1" i="1" dirty="0">
                <a:effectLst/>
              </a:rPr>
              <a:t>This  </a:t>
            </a:r>
            <a:r>
              <a:rPr lang="en-GB" sz="5000" b="1" i="1" dirty="0" smtClean="0">
                <a:effectLst/>
              </a:rPr>
              <a:t>is  </a:t>
            </a:r>
            <a:r>
              <a:rPr lang="en-GB" sz="5000" b="1" i="1" dirty="0">
                <a:effectLst/>
              </a:rPr>
              <a:t>my </a:t>
            </a:r>
            <a:r>
              <a:rPr lang="en-GB" sz="5000" b="1" i="1" dirty="0" smtClean="0">
                <a:effectLst/>
              </a:rPr>
              <a:t> story,  </a:t>
            </a:r>
            <a:r>
              <a:rPr lang="en-GB" sz="5000" b="1" i="1" dirty="0">
                <a:effectLst/>
              </a:rPr>
              <a:t>this </a:t>
            </a:r>
            <a:r>
              <a:rPr lang="en-GB" sz="5000" b="1" i="1" dirty="0" smtClean="0">
                <a:effectLst/>
              </a:rPr>
              <a:t> is </a:t>
            </a:r>
            <a:r>
              <a:rPr lang="en-GB" sz="5000" b="1" i="1" dirty="0">
                <a:effectLst/>
              </a:rPr>
              <a:t>my </a:t>
            </a:r>
            <a:r>
              <a:rPr lang="en-GB" sz="5000" b="1" i="1" dirty="0" smtClean="0">
                <a:effectLst/>
              </a:rPr>
              <a:t> song</a:t>
            </a:r>
            <a:r>
              <a:rPr lang="en-GB" sz="5000" b="1" i="1" dirty="0">
                <a:effectLst/>
              </a:rPr>
              <a:t>,</a:t>
            </a:r>
            <a:endParaRPr lang="en-US" sz="5000" dirty="0">
              <a:effectLst/>
            </a:endParaRPr>
          </a:p>
          <a:p>
            <a:pPr marL="0" indent="0" algn="ctr">
              <a:buNone/>
            </a:pPr>
            <a:r>
              <a:rPr lang="en-GB" sz="5000" b="1" i="1" dirty="0" smtClean="0">
                <a:effectLst/>
              </a:rPr>
              <a:t>Praising  my  </a:t>
            </a:r>
            <a:r>
              <a:rPr lang="en-GB" sz="5000" b="1" i="1" dirty="0">
                <a:effectLst/>
              </a:rPr>
              <a:t>Saviour </a:t>
            </a:r>
            <a:r>
              <a:rPr lang="en-GB" sz="5000" b="1" i="1" dirty="0" smtClean="0">
                <a:effectLst/>
              </a:rPr>
              <a:t> all   the  day  long</a:t>
            </a:r>
            <a:r>
              <a:rPr lang="en-GB" sz="5000" b="1" i="1" dirty="0">
                <a:effectLst/>
              </a:rPr>
              <a:t>;</a:t>
            </a:r>
            <a:endParaRPr lang="en-US" sz="5000" dirty="0">
              <a:effectLst/>
            </a:endParaRPr>
          </a:p>
          <a:p>
            <a:pPr marL="0" indent="0" algn="ctr">
              <a:buNone/>
            </a:pPr>
            <a:r>
              <a:rPr lang="en-GB" sz="5000" b="1" i="1" dirty="0" smtClean="0">
                <a:effectLst/>
              </a:rPr>
              <a:t>This   </a:t>
            </a:r>
            <a:r>
              <a:rPr lang="en-GB" sz="5000" b="1" i="1" dirty="0">
                <a:effectLst/>
              </a:rPr>
              <a:t>is </a:t>
            </a:r>
            <a:r>
              <a:rPr lang="en-GB" sz="5000" b="1" i="1" dirty="0" smtClean="0">
                <a:effectLst/>
              </a:rPr>
              <a:t> my  story,  this  </a:t>
            </a:r>
            <a:r>
              <a:rPr lang="en-GB" sz="5000" b="1" i="1" dirty="0">
                <a:effectLst/>
              </a:rPr>
              <a:t>is my </a:t>
            </a:r>
            <a:r>
              <a:rPr lang="en-GB" sz="5000" b="1" i="1" dirty="0" smtClean="0">
                <a:effectLst/>
              </a:rPr>
              <a:t> song</a:t>
            </a:r>
            <a:r>
              <a:rPr lang="en-GB" sz="5000" b="1" i="1" dirty="0">
                <a:effectLst/>
              </a:rPr>
              <a:t>,</a:t>
            </a:r>
            <a:endParaRPr lang="en-US" sz="5000" dirty="0">
              <a:effectLst/>
            </a:endParaRPr>
          </a:p>
          <a:p>
            <a:pPr marL="0" indent="0" algn="ctr">
              <a:buNone/>
            </a:pPr>
            <a:r>
              <a:rPr lang="en-GB" sz="5000" b="1" i="1" dirty="0" smtClean="0">
                <a:effectLst/>
              </a:rPr>
              <a:t>Praising  </a:t>
            </a:r>
            <a:r>
              <a:rPr lang="en-GB" sz="5000" b="1" i="1" dirty="0">
                <a:effectLst/>
              </a:rPr>
              <a:t>my </a:t>
            </a:r>
            <a:r>
              <a:rPr lang="en-GB" sz="5000" b="1" i="1" dirty="0" smtClean="0">
                <a:effectLst/>
              </a:rPr>
              <a:t> saviour  all    </a:t>
            </a:r>
            <a:r>
              <a:rPr lang="en-GB" sz="5000" b="1" i="1" dirty="0">
                <a:effectLst/>
              </a:rPr>
              <a:t>the </a:t>
            </a:r>
            <a:r>
              <a:rPr lang="en-GB" sz="5000" b="1" i="1" dirty="0" smtClean="0">
                <a:effectLst/>
              </a:rPr>
              <a:t> day  </a:t>
            </a:r>
            <a:r>
              <a:rPr lang="en-GB" sz="5000" b="1" i="1" dirty="0">
                <a:effectLst/>
              </a:rPr>
              <a:t>long.</a:t>
            </a:r>
            <a:endParaRPr lang="en-US" sz="5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37587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95739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5200" b="1" dirty="0">
                <a:effectLst/>
              </a:rPr>
              <a:t>Perfect </a:t>
            </a:r>
            <a:r>
              <a:rPr lang="en-GB" sz="5200" b="1" dirty="0" smtClean="0">
                <a:effectLst/>
              </a:rPr>
              <a:t> submission</a:t>
            </a:r>
            <a:r>
              <a:rPr lang="en-GB" sz="5200" b="1" dirty="0">
                <a:effectLst/>
              </a:rPr>
              <a:t>, </a:t>
            </a:r>
            <a:r>
              <a:rPr lang="en-GB" sz="5200" b="1" dirty="0" smtClean="0">
                <a:effectLst/>
              </a:rPr>
              <a:t>  perfect  delight</a:t>
            </a:r>
            <a:r>
              <a:rPr lang="en-GB" sz="5200" b="1" dirty="0">
                <a:effectLst/>
              </a:rPr>
              <a:t>,</a:t>
            </a:r>
            <a:endParaRPr lang="en-US" sz="5200" b="1" dirty="0">
              <a:effectLst/>
            </a:endParaRPr>
          </a:p>
          <a:p>
            <a:pPr marL="0" indent="0" algn="ctr">
              <a:buNone/>
            </a:pPr>
            <a:r>
              <a:rPr lang="en-GB" sz="5200" b="1" dirty="0" smtClean="0">
                <a:effectLst/>
              </a:rPr>
              <a:t>Visions  of  rapture  </a:t>
            </a:r>
            <a:r>
              <a:rPr lang="en-GB" sz="5200" b="1" dirty="0">
                <a:effectLst/>
              </a:rPr>
              <a:t>now burst </a:t>
            </a:r>
            <a:r>
              <a:rPr lang="en-GB" sz="5200" b="1" dirty="0" smtClean="0">
                <a:effectLst/>
              </a:rPr>
              <a:t> on  my  </a:t>
            </a:r>
            <a:r>
              <a:rPr lang="en-GB" sz="5200" b="1" dirty="0">
                <a:effectLst/>
              </a:rPr>
              <a:t>sight,</a:t>
            </a:r>
            <a:endParaRPr lang="en-US" sz="5200" b="1" dirty="0">
              <a:effectLst/>
            </a:endParaRPr>
          </a:p>
          <a:p>
            <a:pPr marL="0" indent="0" algn="ctr">
              <a:buNone/>
            </a:pPr>
            <a:r>
              <a:rPr lang="en-GB" sz="5200" b="1" dirty="0" smtClean="0">
                <a:effectLst/>
              </a:rPr>
              <a:t>Angels  </a:t>
            </a:r>
            <a:r>
              <a:rPr lang="en-GB" sz="5200" b="1" dirty="0">
                <a:effectLst/>
              </a:rPr>
              <a:t>descending</a:t>
            </a:r>
            <a:r>
              <a:rPr lang="en-GB" sz="5200" b="1" dirty="0" smtClean="0">
                <a:effectLst/>
              </a:rPr>
              <a:t>,  </a:t>
            </a:r>
            <a:r>
              <a:rPr lang="en-GB" sz="5200" b="1" dirty="0">
                <a:effectLst/>
              </a:rPr>
              <a:t>bring from </a:t>
            </a:r>
            <a:r>
              <a:rPr lang="en-GB" sz="5200" b="1" dirty="0" smtClean="0">
                <a:effectLst/>
              </a:rPr>
              <a:t> above</a:t>
            </a:r>
            <a:endParaRPr lang="en-US" sz="5200" b="1" dirty="0">
              <a:effectLst/>
            </a:endParaRPr>
          </a:p>
          <a:p>
            <a:pPr marL="0" indent="0" algn="ctr">
              <a:buNone/>
            </a:pPr>
            <a:r>
              <a:rPr lang="en-GB" sz="5200" b="1" dirty="0" smtClean="0">
                <a:effectLst/>
              </a:rPr>
              <a:t>Echoes  of   </a:t>
            </a:r>
            <a:r>
              <a:rPr lang="en-GB" sz="5200" b="1" dirty="0">
                <a:effectLst/>
              </a:rPr>
              <a:t>mercy, </a:t>
            </a:r>
            <a:r>
              <a:rPr lang="en-GB" sz="5200" b="1" dirty="0" smtClean="0">
                <a:effectLst/>
              </a:rPr>
              <a:t>whispers  </a:t>
            </a:r>
            <a:r>
              <a:rPr lang="en-GB" sz="5200" b="1" dirty="0">
                <a:effectLst/>
              </a:rPr>
              <a:t>of </a:t>
            </a:r>
            <a:r>
              <a:rPr lang="en-GB" sz="5200" b="1" dirty="0" smtClean="0">
                <a:effectLst/>
              </a:rPr>
              <a:t> love</a:t>
            </a:r>
            <a:r>
              <a:rPr lang="en-GB" sz="5200" b="1" dirty="0">
                <a:effectLst/>
              </a:rPr>
              <a:t>.</a:t>
            </a:r>
            <a:endParaRPr lang="en-US" sz="52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60792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95739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5000" b="1" i="1" dirty="0">
                <a:effectLst/>
              </a:rPr>
              <a:t>This  </a:t>
            </a:r>
            <a:r>
              <a:rPr lang="en-GB" sz="5000" b="1" i="1" dirty="0" smtClean="0">
                <a:effectLst/>
              </a:rPr>
              <a:t>is  </a:t>
            </a:r>
            <a:r>
              <a:rPr lang="en-GB" sz="5000" b="1" i="1" dirty="0">
                <a:effectLst/>
              </a:rPr>
              <a:t>my </a:t>
            </a:r>
            <a:r>
              <a:rPr lang="en-GB" sz="5000" b="1" i="1" dirty="0" smtClean="0">
                <a:effectLst/>
              </a:rPr>
              <a:t> story,  </a:t>
            </a:r>
            <a:r>
              <a:rPr lang="en-GB" sz="5000" b="1" i="1" dirty="0">
                <a:effectLst/>
              </a:rPr>
              <a:t>this </a:t>
            </a:r>
            <a:r>
              <a:rPr lang="en-GB" sz="5000" b="1" i="1" dirty="0" smtClean="0">
                <a:effectLst/>
              </a:rPr>
              <a:t> is </a:t>
            </a:r>
            <a:r>
              <a:rPr lang="en-GB" sz="5000" b="1" i="1" dirty="0">
                <a:effectLst/>
              </a:rPr>
              <a:t>my </a:t>
            </a:r>
            <a:r>
              <a:rPr lang="en-GB" sz="5000" b="1" i="1" dirty="0" smtClean="0">
                <a:effectLst/>
              </a:rPr>
              <a:t> song</a:t>
            </a:r>
            <a:r>
              <a:rPr lang="en-GB" sz="5000" b="1" i="1" dirty="0">
                <a:effectLst/>
              </a:rPr>
              <a:t>,</a:t>
            </a:r>
            <a:endParaRPr lang="en-US" sz="5000" dirty="0">
              <a:effectLst/>
            </a:endParaRPr>
          </a:p>
          <a:p>
            <a:pPr marL="0" indent="0" algn="ctr">
              <a:buNone/>
            </a:pPr>
            <a:r>
              <a:rPr lang="en-GB" sz="5000" b="1" i="1" dirty="0" smtClean="0">
                <a:effectLst/>
              </a:rPr>
              <a:t>Praising  my  </a:t>
            </a:r>
            <a:r>
              <a:rPr lang="en-GB" sz="5000" b="1" i="1" dirty="0">
                <a:effectLst/>
              </a:rPr>
              <a:t>Saviour </a:t>
            </a:r>
            <a:r>
              <a:rPr lang="en-GB" sz="5000" b="1" i="1" dirty="0" smtClean="0">
                <a:effectLst/>
              </a:rPr>
              <a:t> all   the  day  long</a:t>
            </a:r>
            <a:r>
              <a:rPr lang="en-GB" sz="5000" b="1" i="1" dirty="0">
                <a:effectLst/>
              </a:rPr>
              <a:t>;</a:t>
            </a:r>
            <a:endParaRPr lang="en-US" sz="5000" dirty="0">
              <a:effectLst/>
            </a:endParaRPr>
          </a:p>
          <a:p>
            <a:pPr marL="0" indent="0" algn="ctr">
              <a:buNone/>
            </a:pPr>
            <a:r>
              <a:rPr lang="en-GB" sz="5000" b="1" i="1" dirty="0" smtClean="0">
                <a:effectLst/>
              </a:rPr>
              <a:t>This   </a:t>
            </a:r>
            <a:r>
              <a:rPr lang="en-GB" sz="5000" b="1" i="1" dirty="0">
                <a:effectLst/>
              </a:rPr>
              <a:t>is </a:t>
            </a:r>
            <a:r>
              <a:rPr lang="en-GB" sz="5000" b="1" i="1" dirty="0" smtClean="0">
                <a:effectLst/>
              </a:rPr>
              <a:t> my  story,  this  </a:t>
            </a:r>
            <a:r>
              <a:rPr lang="en-GB" sz="5000" b="1" i="1" dirty="0">
                <a:effectLst/>
              </a:rPr>
              <a:t>is my </a:t>
            </a:r>
            <a:r>
              <a:rPr lang="en-GB" sz="5000" b="1" i="1" dirty="0" smtClean="0">
                <a:effectLst/>
              </a:rPr>
              <a:t> song</a:t>
            </a:r>
            <a:r>
              <a:rPr lang="en-GB" sz="5000" b="1" i="1" dirty="0">
                <a:effectLst/>
              </a:rPr>
              <a:t>,</a:t>
            </a:r>
            <a:endParaRPr lang="en-US" sz="5000" dirty="0">
              <a:effectLst/>
            </a:endParaRPr>
          </a:p>
          <a:p>
            <a:pPr marL="0" indent="0" algn="ctr">
              <a:buNone/>
            </a:pPr>
            <a:r>
              <a:rPr lang="en-GB" sz="5000" b="1" i="1" dirty="0" smtClean="0">
                <a:effectLst/>
              </a:rPr>
              <a:t>Praising  </a:t>
            </a:r>
            <a:r>
              <a:rPr lang="en-GB" sz="5000" b="1" i="1" dirty="0">
                <a:effectLst/>
              </a:rPr>
              <a:t>my </a:t>
            </a:r>
            <a:r>
              <a:rPr lang="en-GB" sz="5000" b="1" i="1" dirty="0" smtClean="0">
                <a:effectLst/>
              </a:rPr>
              <a:t> saviour  all    </a:t>
            </a:r>
            <a:r>
              <a:rPr lang="en-GB" sz="5000" b="1" i="1" dirty="0">
                <a:effectLst/>
              </a:rPr>
              <a:t>the </a:t>
            </a:r>
            <a:r>
              <a:rPr lang="en-GB" sz="5000" b="1" i="1" dirty="0" smtClean="0">
                <a:effectLst/>
              </a:rPr>
              <a:t> day  </a:t>
            </a:r>
            <a:r>
              <a:rPr lang="en-GB" sz="5000" b="1" i="1" dirty="0">
                <a:effectLst/>
              </a:rPr>
              <a:t>long.</a:t>
            </a:r>
            <a:endParaRPr lang="en-US" sz="5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07318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95739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5200" b="1" dirty="0" smtClean="0">
                <a:effectLst/>
              </a:rPr>
              <a:t>Perfect  </a:t>
            </a:r>
            <a:r>
              <a:rPr lang="en-GB" sz="5200" b="1" dirty="0">
                <a:effectLst/>
              </a:rPr>
              <a:t>submission</a:t>
            </a:r>
            <a:r>
              <a:rPr lang="en-GB" sz="5200" b="1" dirty="0" smtClean="0">
                <a:effectLst/>
              </a:rPr>
              <a:t>,          all  is  at  rest,</a:t>
            </a:r>
            <a:endParaRPr lang="en-US" sz="5200" b="1" dirty="0" smtClean="0">
              <a:effectLst/>
            </a:endParaRPr>
          </a:p>
          <a:p>
            <a:pPr marL="0" indent="0" algn="ctr">
              <a:buNone/>
            </a:pPr>
            <a:r>
              <a:rPr lang="en-GB" sz="5200" b="1" dirty="0" smtClean="0">
                <a:effectLst/>
              </a:rPr>
              <a:t>I  in  my  Saviour  am    happy  and  blest;</a:t>
            </a:r>
            <a:endParaRPr lang="en-US" sz="5200" b="1" dirty="0" smtClean="0">
              <a:effectLst/>
            </a:endParaRPr>
          </a:p>
          <a:p>
            <a:pPr marL="0" indent="0" algn="ctr">
              <a:buNone/>
            </a:pPr>
            <a:r>
              <a:rPr lang="en-GB" sz="5200" b="1" dirty="0" smtClean="0">
                <a:effectLst/>
              </a:rPr>
              <a:t>Watching  and  </a:t>
            </a:r>
            <a:r>
              <a:rPr lang="en-GB" sz="5200" b="1" dirty="0">
                <a:effectLst/>
              </a:rPr>
              <a:t>waiting, looking </a:t>
            </a:r>
            <a:r>
              <a:rPr lang="en-GB" sz="5200" b="1" dirty="0" smtClean="0">
                <a:effectLst/>
              </a:rPr>
              <a:t> above</a:t>
            </a:r>
            <a:r>
              <a:rPr lang="en-GB" sz="5200" b="1" dirty="0">
                <a:effectLst/>
              </a:rPr>
              <a:t>,</a:t>
            </a:r>
            <a:endParaRPr lang="en-US" sz="5200" b="1" dirty="0">
              <a:effectLst/>
            </a:endParaRPr>
          </a:p>
          <a:p>
            <a:pPr marL="0" indent="0" algn="ctr">
              <a:buNone/>
            </a:pPr>
            <a:r>
              <a:rPr lang="en-GB" sz="5200" b="1" dirty="0" err="1" smtClean="0">
                <a:effectLst/>
              </a:rPr>
              <a:t>Fill’d</a:t>
            </a:r>
            <a:r>
              <a:rPr lang="en-GB" sz="5200" b="1" dirty="0" smtClean="0">
                <a:effectLst/>
              </a:rPr>
              <a:t>  with  His  </a:t>
            </a:r>
            <a:r>
              <a:rPr lang="en-GB" sz="5200" b="1" dirty="0">
                <a:effectLst/>
              </a:rPr>
              <a:t>goodness, lost </a:t>
            </a:r>
            <a:r>
              <a:rPr lang="en-GB" sz="5200" b="1" dirty="0" smtClean="0">
                <a:effectLst/>
              </a:rPr>
              <a:t> in  His  </a:t>
            </a:r>
            <a:r>
              <a:rPr lang="en-GB" sz="5200" b="1" dirty="0">
                <a:effectLst/>
              </a:rPr>
              <a:t>love</a:t>
            </a:r>
            <a:endParaRPr lang="en-US" sz="52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73688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95739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5000" b="1" i="1" dirty="0">
                <a:effectLst/>
              </a:rPr>
              <a:t>This  </a:t>
            </a:r>
            <a:r>
              <a:rPr lang="en-GB" sz="5000" b="1" i="1" dirty="0" smtClean="0">
                <a:effectLst/>
              </a:rPr>
              <a:t>is  </a:t>
            </a:r>
            <a:r>
              <a:rPr lang="en-GB" sz="5000" b="1" i="1" dirty="0">
                <a:effectLst/>
              </a:rPr>
              <a:t>my </a:t>
            </a:r>
            <a:r>
              <a:rPr lang="en-GB" sz="5000" b="1" i="1" dirty="0" smtClean="0">
                <a:effectLst/>
              </a:rPr>
              <a:t> story,  </a:t>
            </a:r>
            <a:r>
              <a:rPr lang="en-GB" sz="5000" b="1" i="1" dirty="0">
                <a:effectLst/>
              </a:rPr>
              <a:t>this </a:t>
            </a:r>
            <a:r>
              <a:rPr lang="en-GB" sz="5000" b="1" i="1" dirty="0" smtClean="0">
                <a:effectLst/>
              </a:rPr>
              <a:t> is </a:t>
            </a:r>
            <a:r>
              <a:rPr lang="en-GB" sz="5000" b="1" i="1" dirty="0">
                <a:effectLst/>
              </a:rPr>
              <a:t>my </a:t>
            </a:r>
            <a:r>
              <a:rPr lang="en-GB" sz="5000" b="1" i="1" dirty="0" smtClean="0">
                <a:effectLst/>
              </a:rPr>
              <a:t> song</a:t>
            </a:r>
            <a:r>
              <a:rPr lang="en-GB" sz="5000" b="1" i="1" dirty="0">
                <a:effectLst/>
              </a:rPr>
              <a:t>,</a:t>
            </a:r>
            <a:endParaRPr lang="en-US" sz="5000" dirty="0">
              <a:effectLst/>
            </a:endParaRPr>
          </a:p>
          <a:p>
            <a:pPr marL="0" indent="0" algn="ctr">
              <a:buNone/>
            </a:pPr>
            <a:r>
              <a:rPr lang="en-GB" sz="5000" b="1" i="1" dirty="0" smtClean="0">
                <a:effectLst/>
              </a:rPr>
              <a:t>Praising  my  </a:t>
            </a:r>
            <a:r>
              <a:rPr lang="en-GB" sz="5000" b="1" i="1" dirty="0">
                <a:effectLst/>
              </a:rPr>
              <a:t>Saviour </a:t>
            </a:r>
            <a:r>
              <a:rPr lang="en-GB" sz="5000" b="1" i="1" dirty="0" smtClean="0">
                <a:effectLst/>
              </a:rPr>
              <a:t> all   the  day  long</a:t>
            </a:r>
            <a:r>
              <a:rPr lang="en-GB" sz="5000" b="1" i="1" dirty="0">
                <a:effectLst/>
              </a:rPr>
              <a:t>;</a:t>
            </a:r>
            <a:endParaRPr lang="en-US" sz="5000" dirty="0">
              <a:effectLst/>
            </a:endParaRPr>
          </a:p>
          <a:p>
            <a:pPr marL="0" indent="0" algn="ctr">
              <a:buNone/>
            </a:pPr>
            <a:r>
              <a:rPr lang="en-GB" sz="5000" b="1" i="1" dirty="0" smtClean="0">
                <a:effectLst/>
              </a:rPr>
              <a:t>This   </a:t>
            </a:r>
            <a:r>
              <a:rPr lang="en-GB" sz="5000" b="1" i="1" dirty="0">
                <a:effectLst/>
              </a:rPr>
              <a:t>is </a:t>
            </a:r>
            <a:r>
              <a:rPr lang="en-GB" sz="5000" b="1" i="1" dirty="0" smtClean="0">
                <a:effectLst/>
              </a:rPr>
              <a:t> my  story,  this  </a:t>
            </a:r>
            <a:r>
              <a:rPr lang="en-GB" sz="5000" b="1" i="1" dirty="0">
                <a:effectLst/>
              </a:rPr>
              <a:t>is my </a:t>
            </a:r>
            <a:r>
              <a:rPr lang="en-GB" sz="5000" b="1" i="1" dirty="0" smtClean="0">
                <a:effectLst/>
              </a:rPr>
              <a:t> song</a:t>
            </a:r>
            <a:r>
              <a:rPr lang="en-GB" sz="5000" b="1" i="1" dirty="0">
                <a:effectLst/>
              </a:rPr>
              <a:t>,</a:t>
            </a:r>
            <a:endParaRPr lang="en-US" sz="5000" dirty="0">
              <a:effectLst/>
            </a:endParaRPr>
          </a:p>
          <a:p>
            <a:pPr marL="0" indent="0" algn="ctr">
              <a:buNone/>
            </a:pPr>
            <a:r>
              <a:rPr lang="en-GB" sz="5000" b="1" i="1" dirty="0" smtClean="0">
                <a:effectLst/>
              </a:rPr>
              <a:t>Praising  </a:t>
            </a:r>
            <a:r>
              <a:rPr lang="en-GB" sz="5000" b="1" i="1" dirty="0">
                <a:effectLst/>
              </a:rPr>
              <a:t>my </a:t>
            </a:r>
            <a:r>
              <a:rPr lang="en-GB" sz="5000" b="1" i="1" dirty="0" smtClean="0">
                <a:effectLst/>
              </a:rPr>
              <a:t> saviour  all    </a:t>
            </a:r>
            <a:r>
              <a:rPr lang="en-GB" sz="5000" b="1" i="1" dirty="0">
                <a:effectLst/>
              </a:rPr>
              <a:t>the </a:t>
            </a:r>
            <a:r>
              <a:rPr lang="en-GB" sz="5000" b="1" i="1" dirty="0" smtClean="0">
                <a:effectLst/>
              </a:rPr>
              <a:t> day  </a:t>
            </a:r>
            <a:r>
              <a:rPr lang="en-GB" sz="5000" b="1" i="1" dirty="0">
                <a:effectLst/>
              </a:rPr>
              <a:t>long.</a:t>
            </a:r>
            <a:endParaRPr lang="en-US" sz="5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09575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ross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cross</Template>
  <TotalTime>733</TotalTime>
  <Words>211</Words>
  <Application>Microsoft Office PowerPoint</Application>
  <PresentationFormat>On-screen Show (4:3)</PresentationFormat>
  <Paragraphs>26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cross</vt:lpstr>
      <vt:lpstr>Gospel  Hymns  and  Songs  18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Gospel Hymns and Songs  124</dc:title>
  <dc:creator>Edward Igberaese</dc:creator>
  <cp:lastModifiedBy>CBN</cp:lastModifiedBy>
  <cp:revision>94</cp:revision>
  <dcterms:created xsi:type="dcterms:W3CDTF">2012-08-25T10:40:27Z</dcterms:created>
  <dcterms:modified xsi:type="dcterms:W3CDTF">2013-11-11T15:06:00Z</dcterms:modified>
</cp:coreProperties>
</file>