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7" autoAdjust="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69378"/>
            <a:ext cx="9083352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Gospel Hymns and Songs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10700" b="1" dirty="0" smtClean="0">
                <a:latin typeface="Comic Sans MS" pitchFamily="66" charset="0"/>
              </a:rPr>
              <a:t>181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4" y="1196752"/>
            <a:ext cx="8996362" cy="4632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500" dirty="0" smtClean="0">
                <a:latin typeface="Algerian" pitchFamily="82" charset="0"/>
              </a:rPr>
              <a:t>All things are possible</a:t>
            </a:r>
            <a:endParaRPr lang="en-US" sz="12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44672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All things are possible to him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 That can in Jesus’ name believe;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Lord, I no more Thy name blaspheme,</a:t>
            </a:r>
          </a:p>
          <a:p>
            <a:pPr algn="ctr">
              <a:buNone/>
            </a:pP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99392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Thy truth I  lovingly receive.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 can, I do        believe in Thee;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All things are possible to me.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44672"/>
            <a:ext cx="9105272" cy="69026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r>
              <a:rPr lang="en-GB" sz="6000" dirty="0" err="1" smtClean="0">
                <a:latin typeface="Algerian" pitchFamily="82" charset="0"/>
              </a:rPr>
              <a:t>‘Twas</a:t>
            </a:r>
            <a:r>
              <a:rPr lang="en-GB" sz="6000" dirty="0" smtClean="0">
                <a:latin typeface="Algerian" pitchFamily="82" charset="0"/>
              </a:rPr>
              <a:t> most impossible of all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That here sin’s reign in me should cease;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Yet shall it be, I know it shall;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44672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 ‘Jesus, I trust Thy faithfulness!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If nothing so too hard for Thee,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All things are possible to me.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44672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Though </a:t>
            </a:r>
            <a:r>
              <a:rPr lang="en-GB" sz="7200" dirty="0" smtClean="0">
                <a:latin typeface="Algerian" pitchFamily="82" charset="0"/>
              </a:rPr>
              <a:t>earth</a:t>
            </a:r>
            <a:r>
              <a:rPr lang="en-GB" sz="6000" dirty="0" smtClean="0">
                <a:latin typeface="Algerian" pitchFamily="82" charset="0"/>
              </a:rPr>
              <a:t> and hell the Word gainsay,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The Word of God shall never fail;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The Lord can break sin’s iron sway;</a:t>
            </a:r>
          </a:p>
          <a:p>
            <a:pPr algn="ctr"/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44672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err="1" smtClean="0">
                <a:latin typeface="Algerian" pitchFamily="82" charset="0"/>
              </a:rPr>
              <a:t>‘Tis</a:t>
            </a:r>
            <a:r>
              <a:rPr lang="en-GB" sz="6600" dirty="0" smtClean="0">
                <a:latin typeface="Algerian" pitchFamily="82" charset="0"/>
              </a:rPr>
              <a:t> certain, though impossible.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The thing impossible shall be,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All things are possible to me.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 </a:t>
            </a:r>
          </a:p>
          <a:p>
            <a:pPr algn="ctr"/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44672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All things are possible to God;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To Christ, the power of God in man; 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To me when I am all renewed,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-44672"/>
            <a:ext cx="9105272" cy="6858048"/>
          </a:xfrm>
        </p:spPr>
        <p:txBody>
          <a:bodyPr>
            <a:noAutofit/>
          </a:bodyPr>
          <a:lstStyle/>
          <a:p>
            <a:pPr algn="ctr"/>
            <a:r>
              <a:rPr lang="en-GB" sz="6200" dirty="0" smtClean="0">
                <a:latin typeface="Algerian" pitchFamily="82" charset="0"/>
              </a:rPr>
              <a:t> In Christ am fully formed again.</a:t>
            </a:r>
          </a:p>
          <a:p>
            <a:pPr algn="ctr"/>
            <a:r>
              <a:rPr lang="en-GB" sz="6200" dirty="0" smtClean="0">
                <a:latin typeface="Algerian" pitchFamily="82" charset="0"/>
              </a:rPr>
              <a:t>     And from the reign of sin set free,</a:t>
            </a:r>
          </a:p>
          <a:p>
            <a:pPr algn="ctr"/>
            <a:r>
              <a:rPr lang="en-GB" sz="6200" dirty="0" smtClean="0">
                <a:latin typeface="Algerian" pitchFamily="82" charset="0"/>
              </a:rPr>
              <a:t>     All things are possible to me.</a:t>
            </a:r>
          </a:p>
          <a:p>
            <a:pPr algn="ctr"/>
            <a:r>
              <a:rPr lang="en-GB" sz="6200" dirty="0" smtClean="0">
                <a:latin typeface="Algerian" pitchFamily="8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727</TotalTime>
  <Words>201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181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60</cp:revision>
  <dcterms:created xsi:type="dcterms:W3CDTF">2012-08-25T10:40:27Z</dcterms:created>
  <dcterms:modified xsi:type="dcterms:W3CDTF">2018-09-17T17:32:35Z</dcterms:modified>
</cp:coreProperties>
</file>