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189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39604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Take time to be holy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Take time to be holy, speak oft with thy Lord;</a:t>
            </a:r>
          </a:p>
          <a:p>
            <a:pPr algn="ctr">
              <a:buNone/>
            </a:pPr>
            <a:r>
              <a:rPr lang="en-GB" sz="5200" dirty="0" smtClean="0"/>
              <a:t>Abide in Him always, and feed on His Word;</a:t>
            </a:r>
          </a:p>
          <a:p>
            <a:pPr algn="ctr">
              <a:buNone/>
            </a:pPr>
            <a:r>
              <a:rPr lang="en-GB" sz="5200" dirty="0" smtClean="0"/>
              <a:t>Make friends of God’s children help those who are weak;</a:t>
            </a:r>
          </a:p>
          <a:p>
            <a:pPr algn="ctr">
              <a:buNone/>
            </a:pPr>
            <a:r>
              <a:rPr lang="en-GB" sz="5200" dirty="0" smtClean="0"/>
              <a:t>Forgetting in nothing, His blessing to seek.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Take time to be holy, the world rushes on;</a:t>
            </a:r>
          </a:p>
          <a:p>
            <a:pPr algn="ctr">
              <a:buNone/>
            </a:pPr>
            <a:r>
              <a:rPr lang="en-GB" sz="5200" dirty="0" smtClean="0"/>
              <a:t>Spend much time in secret with </a:t>
            </a:r>
            <a:r>
              <a:rPr lang="en-GB" sz="5200" smtClean="0"/>
              <a:t>Jesus alone -</a:t>
            </a:r>
            <a:endParaRPr lang="en-GB" sz="5200" dirty="0" smtClean="0"/>
          </a:p>
          <a:p>
            <a:pPr algn="ctr">
              <a:buNone/>
            </a:pPr>
            <a:r>
              <a:rPr lang="en-GB" sz="5200" dirty="0" smtClean="0"/>
              <a:t>By looking to Jesus, like him thou </a:t>
            </a:r>
            <a:r>
              <a:rPr lang="en-GB" sz="5200" dirty="0" err="1" smtClean="0"/>
              <a:t>shalt</a:t>
            </a:r>
            <a:r>
              <a:rPr lang="en-GB" sz="5200" dirty="0" smtClean="0"/>
              <a:t> be;</a:t>
            </a:r>
          </a:p>
          <a:p>
            <a:pPr algn="ctr">
              <a:buNone/>
            </a:pPr>
            <a:r>
              <a:rPr lang="en-GB" sz="5200" dirty="0" smtClean="0"/>
              <a:t>Thy friends in thy conduct His likeness shall see.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Take time to be holy, let Him be thy Guide;</a:t>
            </a:r>
          </a:p>
          <a:p>
            <a:pPr algn="ctr">
              <a:buNone/>
            </a:pPr>
            <a:r>
              <a:rPr lang="en-GB" sz="5200" dirty="0" smtClean="0"/>
              <a:t>And run not before Him, whatever betide;</a:t>
            </a:r>
          </a:p>
          <a:p>
            <a:pPr algn="ctr">
              <a:buNone/>
            </a:pPr>
            <a:r>
              <a:rPr lang="en-GB" sz="5200" dirty="0" smtClean="0"/>
              <a:t>In joy or in sorrow still follow thy Lord,</a:t>
            </a:r>
          </a:p>
          <a:p>
            <a:pPr algn="ctr">
              <a:buNone/>
            </a:pPr>
            <a:r>
              <a:rPr lang="en-GB" sz="5200" dirty="0" smtClean="0"/>
              <a:t>And, looking to Jesus, still trust in His word.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Take time to be holy, be calm in thy soul;</a:t>
            </a:r>
          </a:p>
          <a:p>
            <a:pPr algn="ctr">
              <a:buNone/>
            </a:pPr>
            <a:r>
              <a:rPr lang="en-GB" sz="5200" dirty="0" smtClean="0"/>
              <a:t>Each thought and each temper beneath His control:</a:t>
            </a:r>
          </a:p>
          <a:p>
            <a:pPr algn="ctr">
              <a:buNone/>
            </a:pPr>
            <a:r>
              <a:rPr lang="en-GB" sz="5200" dirty="0" smtClean="0"/>
              <a:t>Thus led by His Spirit to fountains of love,</a:t>
            </a:r>
          </a:p>
          <a:p>
            <a:pPr algn="ctr">
              <a:buNone/>
            </a:pPr>
            <a:r>
              <a:rPr lang="en-GB" sz="5200" dirty="0" smtClean="0"/>
              <a:t>Thou soon </a:t>
            </a:r>
            <a:r>
              <a:rPr lang="en-GB" sz="5200" dirty="0" err="1" smtClean="0"/>
              <a:t>shalt</a:t>
            </a:r>
            <a:r>
              <a:rPr lang="en-GB" sz="5200" dirty="0" smtClean="0"/>
              <a:t> be fitted for service above.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1114</TotalTime>
  <Words>177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Hymns and Songs 189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166</cp:revision>
  <dcterms:created xsi:type="dcterms:W3CDTF">2012-08-25T10:40:27Z</dcterms:created>
  <dcterms:modified xsi:type="dcterms:W3CDTF">2018-09-17T17:32:12Z</dcterms:modified>
</cp:coreProperties>
</file>