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9" r:id="rId2"/>
    <p:sldId id="270" r:id="rId3"/>
    <p:sldId id="286" r:id="rId4"/>
    <p:sldId id="271" r:id="rId5"/>
    <p:sldId id="287" r:id="rId6"/>
    <p:sldId id="272" r:id="rId7"/>
    <p:sldId id="288" r:id="rId8"/>
    <p:sldId id="273" r:id="rId9"/>
    <p:sldId id="289" r:id="rId10"/>
    <p:sldId id="274" r:id="rId11"/>
    <p:sldId id="290" r:id="rId12"/>
    <p:sldId id="275" r:id="rId13"/>
    <p:sldId id="291" r:id="rId14"/>
    <p:sldId id="276" r:id="rId15"/>
    <p:sldId id="292" r:id="rId16"/>
    <p:sldId id="277" r:id="rId17"/>
    <p:sldId id="293" r:id="rId18"/>
    <p:sldId id="278" r:id="rId19"/>
    <p:sldId id="294" r:id="rId20"/>
    <p:sldId id="279" r:id="rId21"/>
    <p:sldId id="295" r:id="rId22"/>
    <p:sldId id="280" r:id="rId23"/>
    <p:sldId id="296" r:id="rId24"/>
    <p:sldId id="281" r:id="rId25"/>
    <p:sldId id="297" r:id="rId26"/>
    <p:sldId id="282" r:id="rId27"/>
    <p:sldId id="298" r:id="rId28"/>
    <p:sldId id="283" r:id="rId29"/>
    <p:sldId id="299" r:id="rId30"/>
    <p:sldId id="284" r:id="rId31"/>
    <p:sldId id="300" r:id="rId32"/>
    <p:sldId id="285" r:id="rId33"/>
    <p:sldId id="301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B880B-BBD1-48A4-ABA0-EFCCF2D60BE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FD111-5A1B-4025-BF97-9F1D20F9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9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D111-5A1B-4025-BF97-9F1D20F9D2D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 Hymns  and  Songs  </a:t>
            </a:r>
            <a:r>
              <a:rPr lang="en-US" sz="5400" b="1" dirty="0" smtClean="0">
                <a:latin typeface="Comic Sans MS" pitchFamily="66" charset="0"/>
              </a:rPr>
              <a:t>19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78" y="997258"/>
            <a:ext cx="8929718" cy="52400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000" dirty="0" smtClean="0">
                <a:latin typeface="Algerian" pitchFamily="82" charset="0"/>
              </a:rPr>
              <a:t>Christ Jesus hath the power</a:t>
            </a:r>
            <a:endParaRPr lang="en-US" sz="11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 advAuto="50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600" b="1" dirty="0" smtClean="0">
                <a:effectLst/>
                <a:latin typeface="Algerian" pitchFamily="82" charset="0"/>
              </a:rPr>
              <a:t>Christ  Jesus  </a:t>
            </a:r>
            <a:r>
              <a:rPr lang="en-GB" sz="6600" b="1" dirty="0">
                <a:effectLst/>
                <a:latin typeface="Algerian" pitchFamily="82" charset="0"/>
              </a:rPr>
              <a:t>hath </a:t>
            </a:r>
            <a:r>
              <a:rPr lang="en-GB" sz="6600" b="1" dirty="0" smtClean="0">
                <a:effectLst/>
                <a:latin typeface="Algerian" pitchFamily="82" charset="0"/>
              </a:rPr>
              <a:t>    the  </a:t>
            </a:r>
            <a:r>
              <a:rPr lang="en-GB" sz="6600" b="1" dirty="0" err="1">
                <a:effectLst/>
                <a:latin typeface="Algerian" pitchFamily="82" charset="0"/>
              </a:rPr>
              <a:t>pow’r</a:t>
            </a:r>
            <a:r>
              <a:rPr lang="en-GB" sz="6600" b="1" dirty="0">
                <a:effectLst/>
                <a:latin typeface="Algerian" pitchFamily="82" charset="0"/>
              </a:rPr>
              <a:t>,</a:t>
            </a:r>
            <a:endParaRPr lang="en-US" sz="66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6600" b="1" dirty="0" smtClean="0">
                <a:effectLst/>
                <a:latin typeface="Algerian" pitchFamily="82" charset="0"/>
              </a:rPr>
              <a:t>The  power  </a:t>
            </a:r>
            <a:r>
              <a:rPr lang="en-GB" sz="6600" b="1" dirty="0">
                <a:effectLst/>
                <a:latin typeface="Algerian" pitchFamily="82" charset="0"/>
              </a:rPr>
              <a:t>to </a:t>
            </a:r>
            <a:r>
              <a:rPr lang="en-GB" sz="6600" b="1" dirty="0" smtClean="0">
                <a:effectLst/>
                <a:latin typeface="Algerian" pitchFamily="82" charset="0"/>
              </a:rPr>
              <a:t> renew</a:t>
            </a:r>
            <a:r>
              <a:rPr lang="en-GB" sz="6600" b="1" dirty="0">
                <a:effectLst/>
                <a:latin typeface="Algerian" pitchFamily="82" charset="0"/>
              </a:rPr>
              <a:t>,</a:t>
            </a:r>
            <a:endParaRPr lang="en-US" sz="66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6600" b="1" dirty="0" smtClean="0">
                <a:effectLst/>
                <a:latin typeface="Algerian" pitchFamily="82" charset="0"/>
              </a:rPr>
              <a:t>The  </a:t>
            </a:r>
            <a:r>
              <a:rPr lang="en-GB" sz="6600" b="1" dirty="0" err="1" smtClean="0">
                <a:effectLst/>
                <a:latin typeface="Algerian" pitchFamily="82" charset="0"/>
              </a:rPr>
              <a:t>pow’r</a:t>
            </a:r>
            <a:r>
              <a:rPr lang="en-GB" sz="6600" b="1" dirty="0" smtClean="0">
                <a:effectLst/>
                <a:latin typeface="Algerian" pitchFamily="82" charset="0"/>
              </a:rPr>
              <a:t>  </a:t>
            </a:r>
            <a:r>
              <a:rPr lang="en-GB" sz="6600" b="1" dirty="0">
                <a:effectLst/>
                <a:latin typeface="Algerian" pitchFamily="82" charset="0"/>
              </a:rPr>
              <a:t>to </a:t>
            </a:r>
            <a:r>
              <a:rPr lang="en-GB" sz="6600" b="1" dirty="0" smtClean="0">
                <a:effectLst/>
                <a:latin typeface="Algerian" pitchFamily="82" charset="0"/>
              </a:rPr>
              <a:t> cleanse</a:t>
            </a:r>
            <a:endParaRPr lang="en-US" sz="66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64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your  heart  from  sin,</a:t>
            </a:r>
            <a:endParaRPr lang="en-US" sz="80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And  make  you     wholly true.</a:t>
            </a:r>
            <a:endParaRPr lang="en-US" sz="80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64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>
                <a:effectLst/>
                <a:latin typeface="Algerian" pitchFamily="82" charset="0"/>
              </a:rPr>
              <a:t>Christ </a:t>
            </a:r>
            <a:r>
              <a:rPr lang="en-GB" sz="8000" b="1" dirty="0" smtClean="0">
                <a:effectLst/>
                <a:latin typeface="Algerian" pitchFamily="82" charset="0"/>
              </a:rPr>
              <a:t> Jesus  </a:t>
            </a:r>
            <a:r>
              <a:rPr lang="en-GB" sz="8000" b="1" dirty="0">
                <a:effectLst/>
                <a:latin typeface="Algerian" pitchFamily="82" charset="0"/>
              </a:rPr>
              <a:t>hath </a:t>
            </a:r>
            <a:r>
              <a:rPr lang="en-GB" sz="8000" b="1" dirty="0" smtClean="0">
                <a:effectLst/>
                <a:latin typeface="Algerian" pitchFamily="82" charset="0"/>
              </a:rPr>
              <a:t>       the  </a:t>
            </a:r>
            <a:r>
              <a:rPr lang="en-GB" sz="8000" b="1" dirty="0" err="1" smtClean="0">
                <a:effectLst/>
                <a:latin typeface="Algerian" pitchFamily="82" charset="0"/>
              </a:rPr>
              <a:t>pow’r</a:t>
            </a:r>
            <a:endParaRPr lang="en-US" sz="80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For  evermore  to  keep:</a:t>
            </a:r>
            <a:endParaRPr lang="en-US" sz="80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2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O  none  can  pluck  you from  his  hand,</a:t>
            </a:r>
            <a:endParaRPr lang="en-US" sz="80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Or  rob  Him  of            His sheep!</a:t>
            </a:r>
            <a:endParaRPr lang="en-US" sz="80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2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Christ  </a:t>
            </a:r>
            <a:r>
              <a:rPr lang="en-GB" sz="7200" b="1" i="1" dirty="0">
                <a:effectLst/>
                <a:latin typeface="Algerian" pitchFamily="82" charset="0"/>
              </a:rPr>
              <a:t>Jesus </a:t>
            </a:r>
            <a:r>
              <a:rPr lang="en-GB" sz="7200" b="1" i="1" dirty="0" smtClean="0">
                <a:effectLst/>
                <a:latin typeface="Algerian" pitchFamily="82" charset="0"/>
              </a:rPr>
              <a:t> hath          </a:t>
            </a:r>
            <a:r>
              <a:rPr lang="en-GB" sz="7200" b="1" i="1" dirty="0">
                <a:effectLst/>
                <a:latin typeface="Algerian" pitchFamily="82" charset="0"/>
              </a:rPr>
              <a:t>the </a:t>
            </a:r>
            <a:r>
              <a:rPr lang="en-GB" sz="7200" b="1" i="1" dirty="0" smtClean="0">
                <a:effectLst/>
                <a:latin typeface="Algerian" pitchFamily="82" charset="0"/>
              </a:rPr>
              <a:t> </a:t>
            </a:r>
            <a:r>
              <a:rPr lang="en-GB" sz="7200" b="1" i="1" dirty="0" err="1" smtClean="0">
                <a:effectLst/>
                <a:latin typeface="Algerian" pitchFamily="82" charset="0"/>
              </a:rPr>
              <a:t>pow’r</a:t>
            </a:r>
            <a:r>
              <a:rPr lang="en-GB" sz="7200" b="1" i="1" dirty="0">
                <a:effectLst/>
                <a:latin typeface="Algerian" pitchFamily="82" charset="0"/>
              </a:rPr>
              <a:t>,</a:t>
            </a:r>
            <a:endParaRPr lang="en-US" sz="72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The  </a:t>
            </a:r>
            <a:r>
              <a:rPr lang="en-GB" sz="7200" b="1" i="1" dirty="0" err="1">
                <a:effectLst/>
                <a:latin typeface="Algerian" pitchFamily="82" charset="0"/>
              </a:rPr>
              <a:t>pow’r</a:t>
            </a:r>
            <a:r>
              <a:rPr lang="en-GB" sz="7200" b="1" i="1" dirty="0">
                <a:effectLst/>
                <a:latin typeface="Algerian" pitchFamily="82" charset="0"/>
              </a:rPr>
              <a:t> </a:t>
            </a:r>
            <a:r>
              <a:rPr lang="en-GB" sz="7200" b="1" i="1" dirty="0" smtClean="0">
                <a:effectLst/>
                <a:latin typeface="Algerian" pitchFamily="82" charset="0"/>
              </a:rPr>
              <a:t> of  God          He  </a:t>
            </a:r>
            <a:r>
              <a:rPr lang="en-GB" sz="7200" b="1" i="1" dirty="0">
                <a:effectLst/>
                <a:latin typeface="Algerian" pitchFamily="82" charset="0"/>
              </a:rPr>
              <a:t>wields</a:t>
            </a:r>
            <a:r>
              <a:rPr lang="en-GB" sz="7200" b="1" i="1" dirty="0" smtClean="0">
                <a:effectLst/>
                <a:latin typeface="Algerian" pitchFamily="82" charset="0"/>
              </a:rPr>
              <a:t>!</a:t>
            </a:r>
            <a:endParaRPr lang="en-US" sz="7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9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Christ  Jesus  hath          the  </a:t>
            </a:r>
            <a:r>
              <a:rPr lang="en-GB" sz="7200" b="1" i="1" dirty="0" err="1" smtClean="0">
                <a:effectLst/>
                <a:latin typeface="Algerian" pitchFamily="82" charset="0"/>
              </a:rPr>
              <a:t>pow’r</a:t>
            </a:r>
            <a:r>
              <a:rPr lang="en-GB" sz="7200" b="1" i="1" dirty="0" smtClean="0">
                <a:effectLst/>
                <a:latin typeface="Algerian" pitchFamily="82" charset="0"/>
              </a:rPr>
              <a:t>,</a:t>
            </a:r>
            <a:endParaRPr lang="en-US" sz="72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My  heart  surrender yields!</a:t>
            </a:r>
            <a:endParaRPr lang="en-US" sz="72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endParaRPr lang="en-US" sz="7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9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i="1" dirty="0">
                <a:effectLst/>
                <a:latin typeface="Algerian" pitchFamily="82" charset="0"/>
              </a:rPr>
              <a:t>Christ </a:t>
            </a:r>
            <a:r>
              <a:rPr lang="en-GB" sz="8000" b="1" i="1" dirty="0" smtClean="0">
                <a:effectLst/>
                <a:latin typeface="Algerian" pitchFamily="82" charset="0"/>
              </a:rPr>
              <a:t> Jesus  hath     the  </a:t>
            </a:r>
            <a:r>
              <a:rPr lang="en-GB" sz="8000" b="1" i="1" dirty="0" err="1" smtClean="0">
                <a:effectLst/>
                <a:latin typeface="Algerian" pitchFamily="82" charset="0"/>
              </a:rPr>
              <a:t>pow’r</a:t>
            </a:r>
            <a:r>
              <a:rPr lang="en-GB" sz="8000" b="1" i="1" dirty="0">
                <a:effectLst/>
                <a:latin typeface="Algerian" pitchFamily="82" charset="0"/>
              </a:rPr>
              <a:t>,</a:t>
            </a:r>
            <a:endParaRPr lang="en-US" sz="80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itchFamily="82" charset="0"/>
              </a:rPr>
              <a:t>I  trust  Him  ever-more!</a:t>
            </a:r>
            <a:endParaRPr lang="en-US" sz="80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21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itchFamily="82" charset="0"/>
              </a:rPr>
              <a:t>Christ  Jesus  hath     the  </a:t>
            </a:r>
            <a:r>
              <a:rPr lang="en-GB" sz="8000" b="1" i="1" dirty="0" err="1" smtClean="0">
                <a:effectLst/>
                <a:latin typeface="Algerian" pitchFamily="82" charset="0"/>
              </a:rPr>
              <a:t>pow’r</a:t>
            </a:r>
            <a:r>
              <a:rPr lang="en-GB" sz="8000" b="1" i="1" dirty="0" smtClean="0">
                <a:effectLst/>
                <a:latin typeface="Algerian" pitchFamily="82" charset="0"/>
              </a:rPr>
              <a:t>,</a:t>
            </a:r>
            <a:endParaRPr lang="en-US" sz="8000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itchFamily="82" charset="0"/>
              </a:rPr>
              <a:t>I  worship  and  adore!</a:t>
            </a:r>
            <a:endParaRPr lang="en-US" sz="8000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21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Christ  Jesus  hath     </a:t>
            </a:r>
            <a:r>
              <a:rPr lang="en-GB" sz="8000" b="1" dirty="0">
                <a:effectLst/>
                <a:latin typeface="Algerian" pitchFamily="82" charset="0"/>
              </a:rPr>
              <a:t>the </a:t>
            </a:r>
            <a:r>
              <a:rPr lang="en-GB" sz="8000" b="1" dirty="0" smtClean="0">
                <a:effectLst/>
                <a:latin typeface="Algerian" pitchFamily="82" charset="0"/>
              </a:rPr>
              <a:t> </a:t>
            </a:r>
            <a:r>
              <a:rPr lang="en-GB" sz="8000" b="1" dirty="0" err="1" smtClean="0">
                <a:effectLst/>
                <a:latin typeface="Algerian" pitchFamily="82" charset="0"/>
              </a:rPr>
              <a:t>pow’r</a:t>
            </a:r>
            <a:endParaRPr lang="en-US" sz="80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The  power  to  </a:t>
            </a:r>
            <a:r>
              <a:rPr lang="en-GB" sz="8000" b="1" dirty="0">
                <a:effectLst/>
                <a:latin typeface="Algerian" pitchFamily="82" charset="0"/>
              </a:rPr>
              <a:t>console</a:t>
            </a:r>
            <a:r>
              <a:rPr lang="en-GB" sz="8000" b="1" dirty="0" smtClean="0">
                <a:effectLst/>
                <a:latin typeface="Algerian" pitchFamily="82" charset="0"/>
              </a:rPr>
              <a:t>,</a:t>
            </a:r>
            <a:endParaRPr lang="en-US" sz="80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The  </a:t>
            </a:r>
            <a:r>
              <a:rPr lang="en-GB" sz="8000" b="1" dirty="0" err="1" smtClean="0">
                <a:effectLst/>
                <a:latin typeface="Algerian" pitchFamily="82" charset="0"/>
              </a:rPr>
              <a:t>pow’r</a:t>
            </a:r>
            <a:r>
              <a:rPr lang="en-GB" sz="8000" b="1" dirty="0" smtClean="0">
                <a:effectLst/>
                <a:latin typeface="Algerian" pitchFamily="82" charset="0"/>
              </a:rPr>
              <a:t>  to  carry  all your  care –</a:t>
            </a:r>
            <a:endParaRPr lang="en-US" sz="80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On  Him  your      burdens roll.</a:t>
            </a:r>
            <a:endParaRPr lang="en-US" sz="80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Christ  Jesus  hath        the  </a:t>
            </a:r>
            <a:r>
              <a:rPr lang="en-GB" sz="8000" b="1" dirty="0" err="1" smtClean="0">
                <a:effectLst/>
                <a:latin typeface="Algerian" pitchFamily="82" charset="0"/>
              </a:rPr>
              <a:t>pow’r</a:t>
            </a:r>
            <a:r>
              <a:rPr lang="en-GB" sz="8000" b="1" dirty="0" smtClean="0">
                <a:effectLst/>
                <a:latin typeface="Algerian" pitchFamily="82" charset="0"/>
              </a:rPr>
              <a:t>,</a:t>
            </a:r>
            <a:endParaRPr lang="en-US" sz="80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The  power  to  forgive,</a:t>
            </a:r>
            <a:endParaRPr lang="en-US" sz="8000" b="1" dirty="0" smtClean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>
                <a:effectLst/>
                <a:latin typeface="Algerian" pitchFamily="82" charset="0"/>
              </a:rPr>
              <a:t>Christ </a:t>
            </a:r>
            <a:r>
              <a:rPr lang="en-GB" sz="8000" b="1" dirty="0" smtClean="0">
                <a:effectLst/>
                <a:latin typeface="Algerian" pitchFamily="82" charset="0"/>
              </a:rPr>
              <a:t> Jesus  hath     the  </a:t>
            </a:r>
            <a:r>
              <a:rPr lang="en-GB" sz="8000" b="1" dirty="0" err="1">
                <a:effectLst/>
                <a:latin typeface="Algerian" pitchFamily="82" charset="0"/>
              </a:rPr>
              <a:t>pow’r</a:t>
            </a:r>
            <a:r>
              <a:rPr lang="en-GB" sz="8000" b="1" dirty="0">
                <a:effectLst/>
                <a:latin typeface="Algerian" pitchFamily="82" charset="0"/>
              </a:rPr>
              <a:t>,</a:t>
            </a:r>
            <a:endParaRPr lang="en-US" sz="80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To  wipe  </a:t>
            </a:r>
            <a:r>
              <a:rPr lang="en-GB" sz="8000" b="1" dirty="0">
                <a:effectLst/>
                <a:latin typeface="Algerian" pitchFamily="82" charset="0"/>
              </a:rPr>
              <a:t>the </a:t>
            </a:r>
            <a:r>
              <a:rPr lang="en-GB" sz="8000" b="1" dirty="0" smtClean="0">
                <a:effectLst/>
                <a:latin typeface="Algerian" pitchFamily="82" charset="0"/>
              </a:rPr>
              <a:t> tear away;</a:t>
            </a:r>
            <a:endParaRPr lang="en-US" sz="80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O  place  in  him  your confidence!</a:t>
            </a:r>
            <a:endParaRPr lang="en-US" sz="80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O trust  Him,  and  obey!</a:t>
            </a:r>
            <a:endParaRPr lang="en-US" sz="80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Christ  </a:t>
            </a:r>
            <a:r>
              <a:rPr lang="en-GB" sz="7200" b="1" i="1" dirty="0">
                <a:effectLst/>
                <a:latin typeface="Algerian" pitchFamily="82" charset="0"/>
              </a:rPr>
              <a:t>Jesus </a:t>
            </a:r>
            <a:r>
              <a:rPr lang="en-GB" sz="7200" b="1" i="1" dirty="0" smtClean="0">
                <a:effectLst/>
                <a:latin typeface="Algerian" pitchFamily="82" charset="0"/>
              </a:rPr>
              <a:t> hath          </a:t>
            </a:r>
            <a:r>
              <a:rPr lang="en-GB" sz="7200" b="1" i="1" dirty="0">
                <a:effectLst/>
                <a:latin typeface="Algerian" pitchFamily="82" charset="0"/>
              </a:rPr>
              <a:t>the </a:t>
            </a:r>
            <a:r>
              <a:rPr lang="en-GB" sz="7200" b="1" i="1" dirty="0" smtClean="0">
                <a:effectLst/>
                <a:latin typeface="Algerian" pitchFamily="82" charset="0"/>
              </a:rPr>
              <a:t> </a:t>
            </a:r>
            <a:r>
              <a:rPr lang="en-GB" sz="7200" b="1" i="1" dirty="0" err="1" smtClean="0">
                <a:effectLst/>
                <a:latin typeface="Algerian" pitchFamily="82" charset="0"/>
              </a:rPr>
              <a:t>pow’r</a:t>
            </a:r>
            <a:r>
              <a:rPr lang="en-GB" sz="7200" b="1" i="1" dirty="0">
                <a:effectLst/>
                <a:latin typeface="Algerian" pitchFamily="82" charset="0"/>
              </a:rPr>
              <a:t>,</a:t>
            </a:r>
            <a:endParaRPr lang="en-US" sz="72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The  </a:t>
            </a:r>
            <a:r>
              <a:rPr lang="en-GB" sz="7200" b="1" i="1" dirty="0" err="1">
                <a:effectLst/>
                <a:latin typeface="Algerian" pitchFamily="82" charset="0"/>
              </a:rPr>
              <a:t>pow’r</a:t>
            </a:r>
            <a:r>
              <a:rPr lang="en-GB" sz="7200" b="1" i="1" dirty="0">
                <a:effectLst/>
                <a:latin typeface="Algerian" pitchFamily="82" charset="0"/>
              </a:rPr>
              <a:t> </a:t>
            </a:r>
            <a:r>
              <a:rPr lang="en-GB" sz="7200" b="1" i="1" dirty="0" smtClean="0">
                <a:effectLst/>
                <a:latin typeface="Algerian" pitchFamily="82" charset="0"/>
              </a:rPr>
              <a:t> of  God          He  </a:t>
            </a:r>
            <a:r>
              <a:rPr lang="en-GB" sz="7200" b="1" i="1" dirty="0">
                <a:effectLst/>
                <a:latin typeface="Algerian" pitchFamily="82" charset="0"/>
              </a:rPr>
              <a:t>wields</a:t>
            </a:r>
            <a:r>
              <a:rPr lang="en-GB" sz="7200" b="1" i="1" dirty="0" smtClean="0">
                <a:effectLst/>
                <a:latin typeface="Algerian" pitchFamily="82" charset="0"/>
              </a:rPr>
              <a:t>!</a:t>
            </a:r>
            <a:endParaRPr lang="en-US" sz="7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8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Christ  Jesus  hath          the  </a:t>
            </a:r>
            <a:r>
              <a:rPr lang="en-GB" sz="7200" b="1" i="1" dirty="0" err="1" smtClean="0">
                <a:effectLst/>
                <a:latin typeface="Algerian" pitchFamily="82" charset="0"/>
              </a:rPr>
              <a:t>pow’r</a:t>
            </a:r>
            <a:r>
              <a:rPr lang="en-GB" sz="7200" b="1" i="1" dirty="0" smtClean="0">
                <a:effectLst/>
                <a:latin typeface="Algerian" pitchFamily="82" charset="0"/>
              </a:rPr>
              <a:t>,</a:t>
            </a:r>
            <a:endParaRPr lang="en-US" sz="72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My  heart  surrender yields!</a:t>
            </a:r>
            <a:endParaRPr lang="en-US" sz="72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endParaRPr lang="en-US" sz="7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8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i="1" dirty="0">
                <a:effectLst/>
                <a:latin typeface="Algerian" pitchFamily="82" charset="0"/>
              </a:rPr>
              <a:t>Christ </a:t>
            </a:r>
            <a:r>
              <a:rPr lang="en-GB" sz="8000" b="1" i="1" dirty="0" smtClean="0">
                <a:effectLst/>
                <a:latin typeface="Algerian" pitchFamily="82" charset="0"/>
              </a:rPr>
              <a:t> Jesus  hath     the  </a:t>
            </a:r>
            <a:r>
              <a:rPr lang="en-GB" sz="8000" b="1" i="1" dirty="0" err="1" smtClean="0">
                <a:effectLst/>
                <a:latin typeface="Algerian" pitchFamily="82" charset="0"/>
              </a:rPr>
              <a:t>pow’r</a:t>
            </a:r>
            <a:r>
              <a:rPr lang="en-GB" sz="8000" b="1" i="1" dirty="0">
                <a:effectLst/>
                <a:latin typeface="Algerian" pitchFamily="82" charset="0"/>
              </a:rPr>
              <a:t>,</a:t>
            </a:r>
            <a:endParaRPr lang="en-US" sz="80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itchFamily="82" charset="0"/>
              </a:rPr>
              <a:t>I  trust  Him  ever-more!</a:t>
            </a:r>
            <a:endParaRPr lang="en-US" sz="80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itchFamily="82" charset="0"/>
              </a:rPr>
              <a:t>Christ  Jesus  hath     the  </a:t>
            </a:r>
            <a:r>
              <a:rPr lang="en-GB" sz="8000" b="1" i="1" dirty="0" err="1" smtClean="0">
                <a:effectLst/>
                <a:latin typeface="Algerian" pitchFamily="82" charset="0"/>
              </a:rPr>
              <a:t>pow’r</a:t>
            </a:r>
            <a:r>
              <a:rPr lang="en-GB" sz="8000" b="1" i="1" dirty="0" smtClean="0">
                <a:effectLst/>
                <a:latin typeface="Algerian" pitchFamily="82" charset="0"/>
              </a:rPr>
              <a:t>,</a:t>
            </a:r>
            <a:endParaRPr lang="en-US" sz="8000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itchFamily="82" charset="0"/>
              </a:rPr>
              <a:t>I  worship  and  adore!</a:t>
            </a:r>
            <a:endParaRPr lang="en-US" sz="8000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Christ  </a:t>
            </a:r>
            <a:r>
              <a:rPr lang="en-GB" sz="8000" b="1" dirty="0">
                <a:effectLst/>
                <a:latin typeface="Algerian" pitchFamily="82" charset="0"/>
              </a:rPr>
              <a:t>Jesus </a:t>
            </a:r>
            <a:r>
              <a:rPr lang="en-GB" sz="8000" b="1" dirty="0" smtClean="0">
                <a:effectLst/>
                <a:latin typeface="Algerian" pitchFamily="82" charset="0"/>
              </a:rPr>
              <a:t> hath     </a:t>
            </a:r>
            <a:r>
              <a:rPr lang="en-GB" sz="8000" b="1" dirty="0">
                <a:effectLst/>
                <a:latin typeface="Algerian" pitchFamily="82" charset="0"/>
              </a:rPr>
              <a:t>the </a:t>
            </a:r>
            <a:r>
              <a:rPr lang="en-GB" sz="8000" b="1" dirty="0" smtClean="0">
                <a:effectLst/>
                <a:latin typeface="Algerian" pitchFamily="82" charset="0"/>
              </a:rPr>
              <a:t> </a:t>
            </a:r>
            <a:r>
              <a:rPr lang="en-GB" sz="8000" b="1" dirty="0" err="1" smtClean="0">
                <a:effectLst/>
                <a:latin typeface="Algerian" pitchFamily="82" charset="0"/>
              </a:rPr>
              <a:t>pow’r</a:t>
            </a:r>
            <a:r>
              <a:rPr lang="en-GB" sz="8000" b="1" dirty="0">
                <a:effectLst/>
                <a:latin typeface="Algerian" pitchFamily="82" charset="0"/>
              </a:rPr>
              <a:t>,</a:t>
            </a:r>
            <a:endParaRPr lang="en-US" sz="80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The  power  </a:t>
            </a:r>
            <a:r>
              <a:rPr lang="en-GB" sz="8000" b="1" dirty="0">
                <a:effectLst/>
                <a:latin typeface="Algerian" pitchFamily="82" charset="0"/>
              </a:rPr>
              <a:t>to </a:t>
            </a:r>
            <a:r>
              <a:rPr lang="en-GB" sz="8000" b="1" dirty="0" smtClean="0">
                <a:effectLst/>
                <a:latin typeface="Algerian" pitchFamily="82" charset="0"/>
              </a:rPr>
              <a:t> destroy,</a:t>
            </a:r>
            <a:endParaRPr lang="en-US" sz="80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6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The  </a:t>
            </a:r>
            <a:r>
              <a:rPr lang="en-GB" sz="8000" b="1" dirty="0" err="1" smtClean="0">
                <a:effectLst/>
                <a:latin typeface="Algerian" pitchFamily="82" charset="0"/>
              </a:rPr>
              <a:t>pow’r</a:t>
            </a:r>
            <a:r>
              <a:rPr lang="en-GB" sz="8000" b="1" dirty="0" smtClean="0">
                <a:effectLst/>
                <a:latin typeface="Algerian" pitchFamily="82" charset="0"/>
              </a:rPr>
              <a:t>  to  bruise your  enemy</a:t>
            </a:r>
            <a:endParaRPr lang="en-US" sz="80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Who  would  your     soul annoy.</a:t>
            </a:r>
            <a:endParaRPr lang="en-US" sz="80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6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Christ  Jesus  hath       the  </a:t>
            </a:r>
            <a:r>
              <a:rPr lang="en-GB" sz="8000" b="1" dirty="0" err="1">
                <a:effectLst/>
                <a:latin typeface="Algerian" pitchFamily="82" charset="0"/>
              </a:rPr>
              <a:t>pow’r</a:t>
            </a:r>
            <a:endParaRPr lang="en-US" sz="80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When on </a:t>
            </a:r>
            <a:r>
              <a:rPr lang="en-GB" sz="8000" b="1" dirty="0">
                <a:effectLst/>
                <a:latin typeface="Algerian" pitchFamily="82" charset="0"/>
              </a:rPr>
              <a:t>your dying bed</a:t>
            </a:r>
            <a:r>
              <a:rPr lang="en-GB" sz="8000" b="1" dirty="0" smtClean="0">
                <a:effectLst/>
                <a:latin typeface="Algerian" pitchFamily="82" charset="0"/>
              </a:rPr>
              <a:t>,</a:t>
            </a:r>
            <a:endParaRPr lang="en-US" sz="80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4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dirty="0" smtClean="0">
                <a:effectLst/>
                <a:latin typeface="Algerian" pitchFamily="82" charset="0"/>
              </a:rPr>
              <a:t>To  give  your  soul      the  victory,</a:t>
            </a:r>
            <a:endParaRPr lang="en-US" sz="72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dirty="0" smtClean="0">
                <a:effectLst/>
                <a:latin typeface="Algerian" pitchFamily="82" charset="0"/>
              </a:rPr>
              <a:t>The  </a:t>
            </a:r>
            <a:r>
              <a:rPr lang="en-GB" sz="7200" b="1" dirty="0" err="1" smtClean="0">
                <a:effectLst/>
                <a:latin typeface="Algerian" pitchFamily="82" charset="0"/>
              </a:rPr>
              <a:t>pow’r</a:t>
            </a:r>
            <a:r>
              <a:rPr lang="en-GB" sz="7200" b="1" dirty="0" smtClean="0">
                <a:effectLst/>
                <a:latin typeface="Algerian" pitchFamily="82" charset="0"/>
              </a:rPr>
              <a:t>  to  raise     the  dead!</a:t>
            </a:r>
            <a:endParaRPr lang="en-US" sz="72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endParaRPr lang="en-US" sz="7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4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The  </a:t>
            </a:r>
            <a:r>
              <a:rPr lang="en-GB" sz="8000" b="1" dirty="0" err="1" smtClean="0">
                <a:effectLst/>
                <a:latin typeface="Algerian" pitchFamily="82" charset="0"/>
              </a:rPr>
              <a:t>pow’r</a:t>
            </a:r>
            <a:r>
              <a:rPr lang="en-GB" sz="8000" b="1" dirty="0" smtClean="0">
                <a:effectLst/>
                <a:latin typeface="Algerian" pitchFamily="82" charset="0"/>
              </a:rPr>
              <a:t>  to  quicken whom  He  will,</a:t>
            </a:r>
            <a:endParaRPr lang="en-US" sz="80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And  make  the  sinner live.</a:t>
            </a:r>
            <a:endParaRPr lang="en-US" sz="80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b="1" dirty="0" smtClean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Christ  </a:t>
            </a:r>
            <a:r>
              <a:rPr lang="en-GB" sz="7200" b="1" i="1" dirty="0">
                <a:effectLst/>
                <a:latin typeface="Algerian" pitchFamily="82" charset="0"/>
              </a:rPr>
              <a:t>Jesus </a:t>
            </a:r>
            <a:r>
              <a:rPr lang="en-GB" sz="7200" b="1" i="1" dirty="0" smtClean="0">
                <a:effectLst/>
                <a:latin typeface="Algerian" pitchFamily="82" charset="0"/>
              </a:rPr>
              <a:t> hath          </a:t>
            </a:r>
            <a:r>
              <a:rPr lang="en-GB" sz="7200" b="1" i="1" dirty="0">
                <a:effectLst/>
                <a:latin typeface="Algerian" pitchFamily="82" charset="0"/>
              </a:rPr>
              <a:t>the </a:t>
            </a:r>
            <a:r>
              <a:rPr lang="en-GB" sz="7200" b="1" i="1" dirty="0" smtClean="0">
                <a:effectLst/>
                <a:latin typeface="Algerian" pitchFamily="82" charset="0"/>
              </a:rPr>
              <a:t> </a:t>
            </a:r>
            <a:r>
              <a:rPr lang="en-GB" sz="7200" b="1" i="1" dirty="0" err="1" smtClean="0">
                <a:effectLst/>
                <a:latin typeface="Algerian" pitchFamily="82" charset="0"/>
              </a:rPr>
              <a:t>pow’r</a:t>
            </a:r>
            <a:r>
              <a:rPr lang="en-GB" sz="7200" b="1" i="1" dirty="0">
                <a:effectLst/>
                <a:latin typeface="Algerian" pitchFamily="82" charset="0"/>
              </a:rPr>
              <a:t>,</a:t>
            </a:r>
            <a:endParaRPr lang="en-US" sz="72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The  </a:t>
            </a:r>
            <a:r>
              <a:rPr lang="en-GB" sz="7200" b="1" i="1" dirty="0" err="1">
                <a:effectLst/>
                <a:latin typeface="Algerian" pitchFamily="82" charset="0"/>
              </a:rPr>
              <a:t>pow’r</a:t>
            </a:r>
            <a:r>
              <a:rPr lang="en-GB" sz="7200" b="1" i="1" dirty="0">
                <a:effectLst/>
                <a:latin typeface="Algerian" pitchFamily="82" charset="0"/>
              </a:rPr>
              <a:t> </a:t>
            </a:r>
            <a:r>
              <a:rPr lang="en-GB" sz="7200" b="1" i="1" dirty="0" smtClean="0">
                <a:effectLst/>
                <a:latin typeface="Algerian" pitchFamily="82" charset="0"/>
              </a:rPr>
              <a:t> of  God          He  </a:t>
            </a:r>
            <a:r>
              <a:rPr lang="en-GB" sz="7200" b="1" i="1" dirty="0">
                <a:effectLst/>
                <a:latin typeface="Algerian" pitchFamily="82" charset="0"/>
              </a:rPr>
              <a:t>wields</a:t>
            </a:r>
            <a:r>
              <a:rPr lang="en-GB" sz="7200" b="1" i="1" dirty="0" smtClean="0">
                <a:effectLst/>
                <a:latin typeface="Algerian" pitchFamily="82" charset="0"/>
              </a:rPr>
              <a:t>!</a:t>
            </a:r>
            <a:endParaRPr lang="en-US" sz="7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Christ  Jesus  hath          the  </a:t>
            </a:r>
            <a:r>
              <a:rPr lang="en-GB" sz="7200" b="1" i="1" dirty="0" err="1" smtClean="0">
                <a:effectLst/>
                <a:latin typeface="Algerian" pitchFamily="82" charset="0"/>
              </a:rPr>
              <a:t>pow’r</a:t>
            </a:r>
            <a:r>
              <a:rPr lang="en-GB" sz="7200" b="1" i="1" dirty="0" smtClean="0">
                <a:effectLst/>
                <a:latin typeface="Algerian" pitchFamily="82" charset="0"/>
              </a:rPr>
              <a:t>,</a:t>
            </a:r>
            <a:endParaRPr lang="en-US" sz="72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My  heart  surrender yields!</a:t>
            </a:r>
            <a:endParaRPr lang="en-US" sz="72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endParaRPr lang="en-US" sz="7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i="1" dirty="0">
                <a:effectLst/>
                <a:latin typeface="Algerian" pitchFamily="82" charset="0"/>
              </a:rPr>
              <a:t>Christ </a:t>
            </a:r>
            <a:r>
              <a:rPr lang="en-GB" sz="8000" b="1" i="1" dirty="0" smtClean="0">
                <a:effectLst/>
                <a:latin typeface="Algerian" pitchFamily="82" charset="0"/>
              </a:rPr>
              <a:t> Jesus  hath     the  </a:t>
            </a:r>
            <a:r>
              <a:rPr lang="en-GB" sz="8000" b="1" i="1" dirty="0" err="1" smtClean="0">
                <a:effectLst/>
                <a:latin typeface="Algerian" pitchFamily="82" charset="0"/>
              </a:rPr>
              <a:t>pow’r</a:t>
            </a:r>
            <a:r>
              <a:rPr lang="en-GB" sz="8000" b="1" i="1" dirty="0">
                <a:effectLst/>
                <a:latin typeface="Algerian" pitchFamily="82" charset="0"/>
              </a:rPr>
              <a:t>,</a:t>
            </a:r>
            <a:endParaRPr lang="en-US" sz="80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itchFamily="82" charset="0"/>
              </a:rPr>
              <a:t>I  trust  Him  ever-more!</a:t>
            </a:r>
            <a:endParaRPr lang="en-US" sz="80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5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itchFamily="82" charset="0"/>
              </a:rPr>
              <a:t>Christ  Jesus  hath     the  </a:t>
            </a:r>
            <a:r>
              <a:rPr lang="en-GB" sz="8000" b="1" i="1" dirty="0" err="1" smtClean="0">
                <a:effectLst/>
                <a:latin typeface="Algerian" pitchFamily="82" charset="0"/>
              </a:rPr>
              <a:t>pow’r</a:t>
            </a:r>
            <a:r>
              <a:rPr lang="en-GB" sz="8000" b="1" i="1" dirty="0" smtClean="0">
                <a:effectLst/>
                <a:latin typeface="Algerian" pitchFamily="82" charset="0"/>
              </a:rPr>
              <a:t>,</a:t>
            </a:r>
            <a:endParaRPr lang="en-US" sz="8000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itchFamily="82" charset="0"/>
              </a:rPr>
              <a:t>I  worship  and  adore!</a:t>
            </a:r>
            <a:endParaRPr lang="en-US" sz="8000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5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>
                <a:effectLst/>
                <a:latin typeface="Algerian" pitchFamily="82" charset="0"/>
              </a:rPr>
              <a:t>Christ </a:t>
            </a:r>
            <a:r>
              <a:rPr lang="en-GB" sz="8000" b="1" dirty="0" smtClean="0">
                <a:effectLst/>
                <a:latin typeface="Algerian" pitchFamily="82" charset="0"/>
              </a:rPr>
              <a:t> Jesus  hath       </a:t>
            </a:r>
            <a:r>
              <a:rPr lang="en-GB" sz="8000" b="1" dirty="0">
                <a:effectLst/>
                <a:latin typeface="Algerian" pitchFamily="82" charset="0"/>
              </a:rPr>
              <a:t>the </a:t>
            </a:r>
            <a:r>
              <a:rPr lang="en-GB" sz="8000" b="1" dirty="0" err="1">
                <a:effectLst/>
                <a:latin typeface="Algerian" pitchFamily="82" charset="0"/>
              </a:rPr>
              <a:t>pow’r</a:t>
            </a:r>
            <a:r>
              <a:rPr lang="en-GB" sz="8000" b="1" dirty="0">
                <a:effectLst/>
                <a:latin typeface="Algerian" pitchFamily="82" charset="0"/>
              </a:rPr>
              <a:t>,</a:t>
            </a:r>
            <a:endParaRPr lang="en-US" sz="80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O  </a:t>
            </a:r>
            <a:r>
              <a:rPr lang="en-GB" sz="8000" b="1" dirty="0">
                <a:effectLst/>
                <a:latin typeface="Algerian" pitchFamily="82" charset="0"/>
              </a:rPr>
              <a:t>tell </a:t>
            </a:r>
            <a:r>
              <a:rPr lang="en-GB" sz="8000" b="1" dirty="0" smtClean="0">
                <a:effectLst/>
                <a:latin typeface="Algerian" pitchFamily="82" charset="0"/>
              </a:rPr>
              <a:t> it  far  </a:t>
            </a:r>
            <a:r>
              <a:rPr lang="en-GB" sz="8000" b="1" dirty="0">
                <a:effectLst/>
                <a:latin typeface="Algerian" pitchFamily="82" charset="0"/>
              </a:rPr>
              <a:t>and </a:t>
            </a:r>
            <a:r>
              <a:rPr lang="en-GB" sz="8000" b="1" dirty="0" smtClean="0">
                <a:effectLst/>
                <a:latin typeface="Algerian" pitchFamily="82" charset="0"/>
              </a:rPr>
              <a:t> near!</a:t>
            </a:r>
            <a:endParaRPr lang="en-US" sz="80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3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dirty="0" smtClean="0">
                <a:effectLst/>
                <a:latin typeface="Algerian" pitchFamily="82" charset="0"/>
              </a:rPr>
              <a:t>O  bring  to  Him  your guilty  heart,</a:t>
            </a:r>
            <a:endParaRPr lang="en-US" sz="72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dirty="0" smtClean="0">
                <a:effectLst/>
                <a:latin typeface="Algerian" pitchFamily="82" charset="0"/>
              </a:rPr>
              <a:t>And  grace  shall    banish fear!</a:t>
            </a:r>
            <a:endParaRPr lang="en-US" sz="72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endParaRPr lang="en-US" sz="7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3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Christ  </a:t>
            </a:r>
            <a:r>
              <a:rPr lang="en-GB" sz="7200" b="1" i="1" dirty="0">
                <a:effectLst/>
                <a:latin typeface="Algerian" pitchFamily="82" charset="0"/>
              </a:rPr>
              <a:t>Jesus </a:t>
            </a:r>
            <a:r>
              <a:rPr lang="en-GB" sz="7200" b="1" i="1" dirty="0" smtClean="0">
                <a:effectLst/>
                <a:latin typeface="Algerian" pitchFamily="82" charset="0"/>
              </a:rPr>
              <a:t> hath          </a:t>
            </a:r>
            <a:r>
              <a:rPr lang="en-GB" sz="7200" b="1" i="1" dirty="0">
                <a:effectLst/>
                <a:latin typeface="Algerian" pitchFamily="82" charset="0"/>
              </a:rPr>
              <a:t>the </a:t>
            </a:r>
            <a:r>
              <a:rPr lang="en-GB" sz="7200" b="1" i="1" dirty="0" smtClean="0">
                <a:effectLst/>
                <a:latin typeface="Algerian" pitchFamily="82" charset="0"/>
              </a:rPr>
              <a:t> </a:t>
            </a:r>
            <a:r>
              <a:rPr lang="en-GB" sz="7200" b="1" i="1" dirty="0" err="1" smtClean="0">
                <a:effectLst/>
                <a:latin typeface="Algerian" pitchFamily="82" charset="0"/>
              </a:rPr>
              <a:t>pow’r</a:t>
            </a:r>
            <a:r>
              <a:rPr lang="en-GB" sz="7200" b="1" i="1" dirty="0">
                <a:effectLst/>
                <a:latin typeface="Algerian" pitchFamily="82" charset="0"/>
              </a:rPr>
              <a:t>,</a:t>
            </a:r>
            <a:endParaRPr lang="en-US" sz="72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The  </a:t>
            </a:r>
            <a:r>
              <a:rPr lang="en-GB" sz="7200" b="1" i="1" dirty="0" err="1">
                <a:effectLst/>
                <a:latin typeface="Algerian" pitchFamily="82" charset="0"/>
              </a:rPr>
              <a:t>pow’r</a:t>
            </a:r>
            <a:r>
              <a:rPr lang="en-GB" sz="7200" b="1" i="1" dirty="0">
                <a:effectLst/>
                <a:latin typeface="Algerian" pitchFamily="82" charset="0"/>
              </a:rPr>
              <a:t> </a:t>
            </a:r>
            <a:r>
              <a:rPr lang="en-GB" sz="7200" b="1" i="1" dirty="0" smtClean="0">
                <a:effectLst/>
                <a:latin typeface="Algerian" pitchFamily="82" charset="0"/>
              </a:rPr>
              <a:t> of  God          He  </a:t>
            </a:r>
            <a:r>
              <a:rPr lang="en-GB" sz="7200" b="1" i="1" dirty="0">
                <a:effectLst/>
                <a:latin typeface="Algerian" pitchFamily="82" charset="0"/>
              </a:rPr>
              <a:t>wields</a:t>
            </a:r>
            <a:r>
              <a:rPr lang="en-GB" sz="7200" b="1" i="1" dirty="0" smtClean="0">
                <a:effectLst/>
                <a:latin typeface="Algerian" pitchFamily="82" charset="0"/>
              </a:rPr>
              <a:t>!</a:t>
            </a:r>
            <a:endParaRPr lang="en-US" sz="7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5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Christ  Jesus  hath          the  </a:t>
            </a:r>
            <a:r>
              <a:rPr lang="en-GB" sz="7200" b="1" i="1" dirty="0" err="1" smtClean="0">
                <a:effectLst/>
                <a:latin typeface="Algerian" pitchFamily="82" charset="0"/>
              </a:rPr>
              <a:t>pow’r</a:t>
            </a:r>
            <a:r>
              <a:rPr lang="en-GB" sz="7200" b="1" i="1" dirty="0" smtClean="0">
                <a:effectLst/>
                <a:latin typeface="Algerian" pitchFamily="82" charset="0"/>
              </a:rPr>
              <a:t>,</a:t>
            </a:r>
            <a:endParaRPr lang="en-US" sz="72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My  heart  surrender yields!</a:t>
            </a:r>
            <a:endParaRPr lang="en-US" sz="72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endParaRPr lang="en-US" sz="7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5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i="1" dirty="0">
                <a:effectLst/>
                <a:latin typeface="Algerian" pitchFamily="82" charset="0"/>
              </a:rPr>
              <a:t>Christ </a:t>
            </a:r>
            <a:r>
              <a:rPr lang="en-GB" sz="8000" b="1" i="1" dirty="0" smtClean="0">
                <a:effectLst/>
                <a:latin typeface="Algerian" pitchFamily="82" charset="0"/>
              </a:rPr>
              <a:t> Jesus  hath     the  </a:t>
            </a:r>
            <a:r>
              <a:rPr lang="en-GB" sz="8000" b="1" i="1" dirty="0" err="1" smtClean="0">
                <a:effectLst/>
                <a:latin typeface="Algerian" pitchFamily="82" charset="0"/>
              </a:rPr>
              <a:t>pow’r</a:t>
            </a:r>
            <a:r>
              <a:rPr lang="en-GB" sz="8000" b="1" i="1" dirty="0">
                <a:effectLst/>
                <a:latin typeface="Algerian" pitchFamily="82" charset="0"/>
              </a:rPr>
              <a:t>,</a:t>
            </a:r>
            <a:endParaRPr lang="en-US" sz="80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itchFamily="82" charset="0"/>
              </a:rPr>
              <a:t>I  trust  Him  ever-more!</a:t>
            </a:r>
            <a:endParaRPr lang="en-US" sz="80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5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itchFamily="82" charset="0"/>
              </a:rPr>
              <a:t>Christ  Jesus  hath     the  </a:t>
            </a:r>
            <a:r>
              <a:rPr lang="en-GB" sz="8000" b="1" i="1" dirty="0" err="1" smtClean="0">
                <a:effectLst/>
                <a:latin typeface="Algerian" pitchFamily="82" charset="0"/>
              </a:rPr>
              <a:t>pow’r</a:t>
            </a:r>
            <a:r>
              <a:rPr lang="en-GB" sz="8000" b="1" i="1" dirty="0" smtClean="0">
                <a:effectLst/>
                <a:latin typeface="Algerian" pitchFamily="82" charset="0"/>
              </a:rPr>
              <a:t>,</a:t>
            </a:r>
            <a:endParaRPr lang="en-US" sz="8000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i="1" dirty="0" smtClean="0">
                <a:effectLst/>
                <a:latin typeface="Algerian" pitchFamily="82" charset="0"/>
              </a:rPr>
              <a:t>I  worship  and  adore!</a:t>
            </a:r>
            <a:endParaRPr lang="en-US" sz="8000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5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781</TotalTime>
  <Words>429</Words>
  <Application>Microsoft Office PowerPoint</Application>
  <PresentationFormat>On-screen Show (4:3)</PresentationFormat>
  <Paragraphs>100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cross</vt:lpstr>
      <vt:lpstr>Gospel  Hymns  and  Songs  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101</cp:revision>
  <dcterms:created xsi:type="dcterms:W3CDTF">2012-08-25T10:40:27Z</dcterms:created>
  <dcterms:modified xsi:type="dcterms:W3CDTF">2018-09-17T18:03:10Z</dcterms:modified>
</cp:coreProperties>
</file>