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45050-A92E-48EE-AA55-1700DDAF033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8E176-A477-4095-BD58-1C00E9817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31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176-A477-4095-BD58-1C00E9817E9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176-A477-4095-BD58-1C00E9817E9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176-A477-4095-BD58-1C00E9817E9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176-A477-4095-BD58-1C00E9817E9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176-A477-4095-BD58-1C00E9817E9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176-A477-4095-BD58-1C00E9817E9C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176-A477-4095-BD58-1C00E9817E9C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176-A477-4095-BD58-1C00E9817E9C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176-A477-4095-BD58-1C00E9817E9C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176-A477-4095-BD58-1C00E9817E9C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176-A477-4095-BD58-1C00E9817E9C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176-A477-4095-BD58-1C00E9817E9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176-A477-4095-BD58-1C00E9817E9C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176-A477-4095-BD58-1C00E9817E9C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176-A477-4095-BD58-1C00E9817E9C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176-A477-4095-BD58-1C00E9817E9C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176-A477-4095-BD58-1C00E9817E9C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176-A477-4095-BD58-1C00E9817E9C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176-A477-4095-BD58-1C00E9817E9C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176-A477-4095-BD58-1C00E9817E9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176-A477-4095-BD58-1C00E9817E9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176-A477-4095-BD58-1C00E9817E9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176-A477-4095-BD58-1C00E9817E9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176-A477-4095-BD58-1C00E9817E9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176-A477-4095-BD58-1C00E9817E9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176-A477-4095-BD58-1C00E9817E9C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-69378"/>
            <a:ext cx="9083352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 smtClean="0">
                <a:latin typeface="Comic Sans MS" pitchFamily="66" charset="0"/>
              </a:rPr>
              <a:t>Gospel Hymns and Songs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10700" b="1" dirty="0" smtClean="0">
                <a:latin typeface="Comic Sans MS" pitchFamily="66" charset="0"/>
              </a:rPr>
              <a:t>190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4" y="1196752"/>
            <a:ext cx="8996362" cy="46329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2500" dirty="0" smtClean="0">
                <a:latin typeface="Algerian" pitchFamily="82" charset="0"/>
              </a:rPr>
              <a:t>“called unto holiness”</a:t>
            </a:r>
            <a:endParaRPr lang="en-US" sz="12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27336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000" b="1" i="1" dirty="0" smtClean="0"/>
              <a:t>“Holiness unto the Lord,”      as we’re</a:t>
            </a:r>
            <a:endParaRPr lang="en-GB" sz="9000" dirty="0" smtClean="0"/>
          </a:p>
          <a:p>
            <a:pPr algn="ctr">
              <a:buNone/>
            </a:pPr>
            <a:r>
              <a:rPr lang="en-GB" sz="9000" b="1" i="1" dirty="0" smtClean="0"/>
              <a:t>marching along: </a:t>
            </a:r>
            <a:endParaRPr lang="en-GB" sz="9000" dirty="0" smtClean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27336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300" b="1" i="1" dirty="0" smtClean="0"/>
              <a:t>Sing…it; shout it, loud…and long, </a:t>
            </a:r>
            <a:endParaRPr lang="en-GB" sz="8300" dirty="0" smtClean="0"/>
          </a:p>
          <a:p>
            <a:pPr algn="ctr">
              <a:buNone/>
            </a:pPr>
            <a:r>
              <a:rPr lang="en-GB" sz="8300" b="1" i="1" dirty="0" smtClean="0"/>
              <a:t>“Holiness unto the Lord,” now and for ever.</a:t>
            </a:r>
            <a:endParaRPr lang="en-GB" sz="8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-27384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300" dirty="0" smtClean="0">
                <a:latin typeface="Algerian" pitchFamily="82" charset="0"/>
              </a:rPr>
              <a:t>3. “Called unto holiness,” praise His dear name,</a:t>
            </a:r>
          </a:p>
          <a:p>
            <a:pPr algn="ctr">
              <a:buNone/>
            </a:pPr>
            <a:r>
              <a:rPr lang="en-GB" sz="7300" dirty="0" smtClean="0">
                <a:latin typeface="Algerian" pitchFamily="82" charset="0"/>
              </a:rPr>
              <a:t>This blessed secret to faith now made plain,</a:t>
            </a:r>
            <a:endParaRPr lang="en-GB" sz="7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-27384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300" dirty="0" smtClean="0">
                <a:latin typeface="Algerian" pitchFamily="82" charset="0"/>
              </a:rPr>
              <a:t>Not our own righteousness, but Christ within,</a:t>
            </a:r>
          </a:p>
          <a:p>
            <a:pPr algn="ctr">
              <a:buNone/>
            </a:pPr>
            <a:r>
              <a:rPr lang="en-GB" sz="7300" dirty="0" smtClean="0">
                <a:latin typeface="Algerian" pitchFamily="82" charset="0"/>
              </a:rPr>
              <a:t>Living and reigning, and saving from sin.</a:t>
            </a:r>
            <a:endParaRPr lang="en-GB" sz="7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27336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“Holiness unto the Lord,” is our</a:t>
            </a:r>
            <a:endParaRPr lang="en-GB" sz="8000" dirty="0" smtClean="0"/>
          </a:p>
          <a:p>
            <a:pPr algn="ctr">
              <a:buNone/>
            </a:pPr>
            <a:r>
              <a:rPr lang="en-GB" sz="8000" b="1" i="1" dirty="0" smtClean="0"/>
              <a:t>watchword and song,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27336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000" b="1" i="1" dirty="0" smtClean="0"/>
              <a:t>“Holiness unto the Lord,”      as we’re</a:t>
            </a:r>
            <a:endParaRPr lang="en-GB" sz="9000" dirty="0" smtClean="0"/>
          </a:p>
          <a:p>
            <a:pPr algn="ctr">
              <a:buNone/>
            </a:pPr>
            <a:r>
              <a:rPr lang="en-GB" sz="9000" b="1" i="1" dirty="0" smtClean="0"/>
              <a:t>marching along: </a:t>
            </a:r>
            <a:endParaRPr lang="en-GB" sz="9000" dirty="0" smtClean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27336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300" b="1" i="1" dirty="0" smtClean="0"/>
              <a:t>Sing…it; shout it, loud…and long, </a:t>
            </a:r>
            <a:endParaRPr lang="en-GB" sz="8300" dirty="0" smtClean="0"/>
          </a:p>
          <a:p>
            <a:pPr algn="ctr">
              <a:buNone/>
            </a:pPr>
            <a:r>
              <a:rPr lang="en-GB" sz="8300" b="1" i="1" dirty="0" smtClean="0"/>
              <a:t>“Holiness unto the Lord,” now and for ever.</a:t>
            </a:r>
            <a:endParaRPr lang="en-GB" sz="8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-171400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400" dirty="0" smtClean="0">
                <a:latin typeface="Algerian" pitchFamily="82" charset="0"/>
              </a:rPr>
              <a:t>4. “Called unto holiness,” glorious thought!</a:t>
            </a:r>
          </a:p>
          <a:p>
            <a:pPr algn="ctr">
              <a:buNone/>
            </a:pPr>
            <a:r>
              <a:rPr lang="en-GB" sz="6400" dirty="0" smtClean="0">
                <a:latin typeface="Algerian" pitchFamily="82" charset="0"/>
              </a:rPr>
              <a:t>Up from the wilderness wanderings brought</a:t>
            </a:r>
            <a:endParaRPr lang="en-GB" sz="6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27336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100" dirty="0" smtClean="0">
                <a:latin typeface="Algerian" pitchFamily="82" charset="0"/>
              </a:rPr>
              <a:t>Out from the shadows and darkness of night</a:t>
            </a:r>
          </a:p>
          <a:p>
            <a:pPr algn="ctr">
              <a:buNone/>
            </a:pPr>
            <a:r>
              <a:rPr lang="en-GB" sz="7100" dirty="0" smtClean="0">
                <a:latin typeface="Algerian" pitchFamily="82" charset="0"/>
              </a:rPr>
              <a:t>Into the Canaan of perfect delight.</a:t>
            </a:r>
            <a:endParaRPr lang="en-GB" sz="71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27336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“Holiness unto the Lord,” is our</a:t>
            </a:r>
            <a:endParaRPr lang="en-GB" sz="8000" dirty="0" smtClean="0"/>
          </a:p>
          <a:p>
            <a:pPr algn="ctr">
              <a:buNone/>
            </a:pPr>
            <a:r>
              <a:rPr lang="en-GB" sz="8000" b="1" i="1" dirty="0" smtClean="0"/>
              <a:t>watchword and song,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-44672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300" dirty="0" smtClean="0">
                <a:latin typeface="Algerian" pitchFamily="82" charset="0"/>
              </a:rPr>
              <a:t>1. “Called unto holiness,” Church of our God,</a:t>
            </a:r>
          </a:p>
          <a:p>
            <a:pPr algn="ctr">
              <a:buNone/>
            </a:pPr>
            <a:r>
              <a:rPr lang="en-GB" sz="7300" dirty="0" smtClean="0">
                <a:latin typeface="Algerian" pitchFamily="82" charset="0"/>
              </a:rPr>
              <a:t>Purchased of Jesus, redeemed by His blood;</a:t>
            </a:r>
            <a:endParaRPr lang="en-GB" sz="7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27336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000" b="1" i="1" dirty="0" smtClean="0"/>
              <a:t>“Holiness unto the Lord,”      as we’re</a:t>
            </a:r>
            <a:endParaRPr lang="en-GB" sz="9000" dirty="0" smtClean="0"/>
          </a:p>
          <a:p>
            <a:pPr algn="ctr">
              <a:buNone/>
            </a:pPr>
            <a:r>
              <a:rPr lang="en-GB" sz="9000" b="1" i="1" dirty="0" smtClean="0"/>
              <a:t>marching along: </a:t>
            </a:r>
            <a:endParaRPr lang="en-GB" sz="9000" dirty="0" smtClean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27336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300" b="1" i="1" dirty="0" smtClean="0"/>
              <a:t>Sing…it; shout it, loud…and long, </a:t>
            </a:r>
            <a:endParaRPr lang="en-GB" sz="8300" dirty="0" smtClean="0"/>
          </a:p>
          <a:p>
            <a:pPr algn="ctr">
              <a:buNone/>
            </a:pPr>
            <a:r>
              <a:rPr lang="en-GB" sz="8300" b="1" i="1" dirty="0" smtClean="0"/>
              <a:t>“Holiness unto the Lord,” now and for ever.</a:t>
            </a:r>
            <a:endParaRPr lang="en-GB" sz="8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27336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5. “Called unto holiness,” Bride of the Lamb,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Waiting the Bridegroom’s returning again;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27336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100" dirty="0" smtClean="0">
                <a:latin typeface="Algerian" pitchFamily="82" charset="0"/>
              </a:rPr>
              <a:t>Lift up your heads, for the day </a:t>
            </a:r>
            <a:r>
              <a:rPr lang="en-GB" sz="7100" dirty="0" err="1" smtClean="0">
                <a:latin typeface="Algerian" pitchFamily="82" charset="0"/>
              </a:rPr>
              <a:t>draweth</a:t>
            </a:r>
            <a:r>
              <a:rPr lang="en-GB" sz="7100" dirty="0" smtClean="0">
                <a:latin typeface="Algerian" pitchFamily="82" charset="0"/>
              </a:rPr>
              <a:t> near.</a:t>
            </a:r>
          </a:p>
          <a:p>
            <a:pPr algn="ctr">
              <a:buNone/>
            </a:pPr>
            <a:r>
              <a:rPr lang="en-GB" sz="7100" dirty="0" smtClean="0">
                <a:latin typeface="Algerian" pitchFamily="82" charset="0"/>
              </a:rPr>
              <a:t>When in His beauty the King shall appear.</a:t>
            </a:r>
            <a:endParaRPr lang="en-GB" sz="71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27336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“Holiness unto the Lord,” is our</a:t>
            </a:r>
            <a:endParaRPr lang="en-GB" sz="8000" dirty="0" smtClean="0"/>
          </a:p>
          <a:p>
            <a:pPr algn="ctr">
              <a:buNone/>
            </a:pPr>
            <a:r>
              <a:rPr lang="en-GB" sz="8000" b="1" i="1" dirty="0" smtClean="0"/>
              <a:t>watchword and song,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27336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000" b="1" i="1" dirty="0" smtClean="0"/>
              <a:t>“Holiness unto the Lord,”      as we’re</a:t>
            </a:r>
            <a:endParaRPr lang="en-GB" sz="9000" dirty="0" smtClean="0"/>
          </a:p>
          <a:p>
            <a:pPr algn="ctr">
              <a:buNone/>
            </a:pPr>
            <a:r>
              <a:rPr lang="en-GB" sz="9000" b="1" i="1" dirty="0" smtClean="0"/>
              <a:t>marching along: </a:t>
            </a:r>
            <a:endParaRPr lang="en-GB" sz="9000" dirty="0" smtClean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27336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300" b="1" i="1" dirty="0" smtClean="0"/>
              <a:t>Sing…it; shout it, loud…and long, </a:t>
            </a:r>
            <a:endParaRPr lang="en-GB" sz="8300" dirty="0" smtClean="0"/>
          </a:p>
          <a:p>
            <a:pPr algn="ctr">
              <a:buNone/>
            </a:pPr>
            <a:r>
              <a:rPr lang="en-GB" sz="8300" b="1" i="1" dirty="0" smtClean="0"/>
              <a:t>“Holiness unto the Lord,” now and for ever.</a:t>
            </a:r>
            <a:endParaRPr lang="en-GB" sz="8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-171400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500" dirty="0" smtClean="0">
                <a:latin typeface="Algerian" pitchFamily="82" charset="0"/>
              </a:rPr>
              <a:t>Called from the world and its idols to flee,</a:t>
            </a:r>
          </a:p>
          <a:p>
            <a:pPr algn="ctr">
              <a:buNone/>
            </a:pPr>
            <a:r>
              <a:rPr lang="en-GB" sz="7500" dirty="0" smtClean="0">
                <a:latin typeface="Algerian" pitchFamily="82" charset="0"/>
              </a:rPr>
              <a:t>Called from the bondage of sin to be free.</a:t>
            </a:r>
            <a:endParaRPr lang="en-GB" sz="7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27336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700" b="1" i="1" dirty="0" smtClean="0"/>
              <a:t>“Holiness unto the Lord,” is our</a:t>
            </a:r>
            <a:endParaRPr lang="en-GB" sz="8700" dirty="0" smtClean="0"/>
          </a:p>
          <a:p>
            <a:pPr algn="ctr">
              <a:buNone/>
            </a:pPr>
            <a:r>
              <a:rPr lang="en-GB" sz="8700" b="1" i="1" dirty="0" smtClean="0"/>
              <a:t>watchword and song,</a:t>
            </a:r>
            <a:endParaRPr lang="en-GB" sz="8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27336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000" b="1" i="1" dirty="0" smtClean="0"/>
              <a:t>“Holiness unto the Lord,”      as we’re</a:t>
            </a:r>
            <a:endParaRPr lang="en-GB" sz="9000" dirty="0" smtClean="0"/>
          </a:p>
          <a:p>
            <a:pPr algn="ctr">
              <a:buNone/>
            </a:pPr>
            <a:r>
              <a:rPr lang="en-GB" sz="9000" b="1" i="1" dirty="0" smtClean="0"/>
              <a:t>marching along: </a:t>
            </a:r>
            <a:endParaRPr lang="en-GB" sz="9000" dirty="0" smtClean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27336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300" b="1" i="1" dirty="0" smtClean="0"/>
              <a:t>Sing…it; shout it, loud…and long, </a:t>
            </a:r>
            <a:endParaRPr lang="en-GB" sz="8300" dirty="0" smtClean="0"/>
          </a:p>
          <a:p>
            <a:pPr algn="ctr">
              <a:buNone/>
            </a:pPr>
            <a:r>
              <a:rPr lang="en-GB" sz="8300" b="1" i="1" dirty="0" smtClean="0"/>
              <a:t>“Holiness unto the Lord,” now and for ever.</a:t>
            </a:r>
            <a:endParaRPr lang="en-GB" sz="8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27336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100" dirty="0" smtClean="0">
                <a:latin typeface="Algerian" pitchFamily="82" charset="0"/>
              </a:rPr>
              <a:t>2. “Called unto holiness,” children of Light,</a:t>
            </a:r>
          </a:p>
          <a:p>
            <a:pPr algn="ctr">
              <a:buNone/>
            </a:pPr>
            <a:r>
              <a:rPr lang="en-GB" sz="7100" dirty="0" smtClean="0">
                <a:latin typeface="Algerian" pitchFamily="82" charset="0"/>
              </a:rPr>
              <a:t>Walking with Jesus in garments of white;</a:t>
            </a:r>
            <a:endParaRPr lang="en-GB" sz="71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-116680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400" dirty="0" smtClean="0">
                <a:latin typeface="Algerian" pitchFamily="82" charset="0"/>
              </a:rPr>
              <a:t>Raiment unsullied, nor tarnished with sin,</a:t>
            </a:r>
          </a:p>
          <a:p>
            <a:pPr algn="ctr">
              <a:buNone/>
            </a:pPr>
            <a:r>
              <a:rPr lang="en-GB" sz="7400" dirty="0" smtClean="0">
                <a:latin typeface="Algerian" pitchFamily="82" charset="0"/>
              </a:rPr>
              <a:t>God’ Holy Spirit abiding within.</a:t>
            </a:r>
            <a:endParaRPr lang="en-GB" sz="7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27336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“Holiness unto the Lord ,” is our</a:t>
            </a:r>
            <a:endParaRPr lang="en-GB" sz="8000" dirty="0" smtClean="0"/>
          </a:p>
          <a:p>
            <a:pPr algn="ctr">
              <a:buNone/>
            </a:pPr>
            <a:r>
              <a:rPr lang="en-GB" sz="8000" b="1" i="1" dirty="0" smtClean="0"/>
              <a:t>watchword and song,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766</TotalTime>
  <Words>429</Words>
  <Application>Microsoft Office PowerPoint</Application>
  <PresentationFormat>On-screen Show (4:3)</PresentationFormat>
  <Paragraphs>78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cross</vt:lpstr>
      <vt:lpstr>Gospel Hymns and Songs 190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63</cp:revision>
  <dcterms:created xsi:type="dcterms:W3CDTF">2012-08-25T10:40:27Z</dcterms:created>
  <dcterms:modified xsi:type="dcterms:W3CDTF">2018-09-17T17:31:32Z</dcterms:modified>
</cp:coreProperties>
</file>