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Gospel Hymns and Songs </a:t>
            </a:r>
            <a:r>
              <a:rPr lang="en-US" sz="7200" b="1" dirty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Comic Sans MS" pitchFamily="66" charset="0"/>
              </a:rPr>
              <a:t>191	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08504" cy="5486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Come, holy ghost, all-quickening fire!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/>
              <a:t>Its idle pomp, and fading joys,</a:t>
            </a:r>
            <a:endParaRPr lang="en-US" sz="9600" dirty="0" smtClean="0"/>
          </a:p>
          <a:p>
            <a:pPr algn="ctr">
              <a:buNone/>
            </a:pPr>
            <a:r>
              <a:rPr lang="en-GB" sz="9600" dirty="0" smtClean="0"/>
              <a:t>Be Thou alone my one desire.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/>
              <a:t>My will be swallowed up in Thee;</a:t>
            </a:r>
            <a:endParaRPr lang="en-US" sz="8000" dirty="0" smtClean="0"/>
          </a:p>
          <a:p>
            <a:pPr algn="ctr">
              <a:buNone/>
            </a:pPr>
            <a:r>
              <a:rPr lang="en-GB" sz="8000" dirty="0" smtClean="0"/>
              <a:t>Light in Thy light still may I see,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Beholding Thee with open face,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Called the full power of faith to prove,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/>
              <a:t>Let all my hallowed heart be love,</a:t>
            </a:r>
            <a:endParaRPr lang="en-US" sz="8000" dirty="0" smtClean="0"/>
          </a:p>
          <a:p>
            <a:pPr algn="ctr">
              <a:buNone/>
            </a:pPr>
            <a:r>
              <a:rPr lang="en-GB" sz="8000" dirty="0" smtClean="0"/>
              <a:t>And all my spotless life be praise.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400" dirty="0" smtClean="0"/>
              <a:t>Come Holy Ghost, all-quickening fire!</a:t>
            </a:r>
            <a:endParaRPr lang="en-US" sz="8400" dirty="0" smtClean="0"/>
          </a:p>
          <a:p>
            <a:pPr algn="ctr">
              <a:buNone/>
            </a:pPr>
            <a:r>
              <a:rPr lang="en-GB" sz="8400" dirty="0" smtClean="0"/>
              <a:t>Come, and my hallowed heart inspire,</a:t>
            </a:r>
            <a:endParaRPr lang="en-US" sz="84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900" dirty="0" smtClean="0"/>
              <a:t>Sprinkled with the atoning blood;</a:t>
            </a:r>
            <a:endParaRPr lang="en-US" sz="8900" dirty="0" smtClean="0"/>
          </a:p>
          <a:p>
            <a:pPr algn="ctr">
              <a:buNone/>
            </a:pPr>
            <a:r>
              <a:rPr lang="en-GB" sz="8900" dirty="0" smtClean="0"/>
              <a:t>Now to my soul Thyself reveal,</a:t>
            </a:r>
            <a:endParaRPr lang="en-US" sz="89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Thy mighty working let me feel,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And know that I am born of God.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Humble, and teachable,      and mild,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O may I,            as a little child,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My lowly Master’s steps pursue!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Be anger to my soul unknown,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/>
              <a:t>Hate, envy, jealousy, be gone;</a:t>
            </a:r>
            <a:endParaRPr lang="en-US" sz="8000" dirty="0" smtClean="0"/>
          </a:p>
          <a:p>
            <a:pPr algn="ctr">
              <a:buNone/>
            </a:pPr>
            <a:r>
              <a:rPr lang="en-GB" sz="8000" dirty="0" smtClean="0"/>
              <a:t>In love create Thou all things new.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Let earth no more my heart divide,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With Christ may I be crucified,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To Thee with my whole soul aspire;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Dead to the world and all its toys,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1580</TotalTime>
  <Words>199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 191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68</cp:revision>
  <dcterms:created xsi:type="dcterms:W3CDTF">2012-08-25T10:40:27Z</dcterms:created>
  <dcterms:modified xsi:type="dcterms:W3CDTF">2018-09-17T17:32:00Z</dcterms:modified>
</cp:coreProperties>
</file>