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8" r:id="rId4"/>
    <p:sldId id="271" r:id="rId5"/>
    <p:sldId id="279" r:id="rId6"/>
    <p:sldId id="272" r:id="rId7"/>
    <p:sldId id="286" r:id="rId8"/>
    <p:sldId id="280" r:id="rId9"/>
    <p:sldId id="281" r:id="rId10"/>
    <p:sldId id="274" r:id="rId11"/>
    <p:sldId id="287" r:id="rId12"/>
    <p:sldId id="282" r:id="rId13"/>
    <p:sldId id="283" r:id="rId14"/>
    <p:sldId id="276" r:id="rId15"/>
    <p:sldId id="288" r:id="rId16"/>
    <p:sldId id="284" r:id="rId17"/>
    <p:sldId id="285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Gospel Hymns and Songs 196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Does Jesus care?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" y="-142900"/>
            <a:ext cx="9107396" cy="70009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400" dirty="0" smtClean="0">
                <a:latin typeface="Algerian" pitchFamily="82" charset="0"/>
              </a:rPr>
              <a:t>Does Jesus care when I’ve tried and failed</a:t>
            </a:r>
          </a:p>
          <a:p>
            <a:pPr algn="ctr">
              <a:buNone/>
            </a:pPr>
            <a:r>
              <a:rPr lang="en-GB" sz="7400" dirty="0" smtClean="0">
                <a:latin typeface="Algerian" pitchFamily="82" charset="0"/>
              </a:rPr>
              <a:t>To resist some temptation strong;</a:t>
            </a:r>
            <a:endParaRPr lang="en-GB" sz="7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" y="-115516"/>
            <a:ext cx="9107396" cy="70009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When for my deep grief a find no relief,</a:t>
            </a:r>
          </a:p>
          <a:p>
            <a:pPr algn="ctr">
              <a:buNone/>
            </a:pPr>
            <a:r>
              <a:rPr lang="en-GB" sz="7200" dirty="0" err="1" smtClean="0">
                <a:latin typeface="Algerian" pitchFamily="82" charset="0"/>
              </a:rPr>
              <a:t>Tho</a:t>
            </a:r>
            <a:r>
              <a:rPr lang="en-GB" sz="7200" dirty="0" smtClean="0">
                <a:latin typeface="Algerian" pitchFamily="82" charset="0"/>
              </a:rPr>
              <a:t>’ my tears flow all the night long?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-43508"/>
            <a:ext cx="9144000" cy="70009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>
                <a:latin typeface="Algerian" pitchFamily="82" charset="0"/>
              </a:rPr>
              <a:t>O yes, He cares,  I know He cares!</a:t>
            </a:r>
            <a:endParaRPr lang="en-GB" sz="8000" b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b="1" i="1" dirty="0" smtClean="0">
                <a:latin typeface="Algerian" pitchFamily="82" charset="0"/>
              </a:rPr>
              <a:t>His heart is touched with  my grief;</a:t>
            </a:r>
            <a:endParaRPr lang="en-GB" sz="8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0"/>
            <a:ext cx="9107364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When the days are weary, the long nights dreary</a:t>
            </a:r>
            <a:r>
              <a:rPr lang="en-GB" sz="7200" b="1" dirty="0" smtClean="0">
                <a:latin typeface="Algerian" pitchFamily="82" charset="0"/>
              </a:rPr>
              <a:t>,</a:t>
            </a:r>
          </a:p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I know my    Saviour cares.</a:t>
            </a:r>
            <a:endParaRPr lang="en-GB" sz="72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-142900"/>
            <a:ext cx="9286908" cy="70009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600" dirty="0" smtClean="0">
                <a:latin typeface="Algerian" pitchFamily="82" charset="0"/>
              </a:rPr>
              <a:t>Does Jesus care when I’ve said goodbye</a:t>
            </a:r>
          </a:p>
          <a:p>
            <a:pPr algn="ctr">
              <a:buNone/>
            </a:pPr>
            <a:r>
              <a:rPr lang="en-GB" sz="8600" dirty="0" smtClean="0">
                <a:latin typeface="Algerian" pitchFamily="82" charset="0"/>
              </a:rPr>
              <a:t>To the dearest on earth to me,</a:t>
            </a:r>
            <a:endParaRPr lang="en-GB" sz="8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-99392"/>
            <a:ext cx="9467436" cy="70009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600" dirty="0" smtClean="0">
                <a:latin typeface="Algerian" pitchFamily="82" charset="0"/>
              </a:rPr>
              <a:t>And my sad heart aches till it nearly breaks,</a:t>
            </a:r>
          </a:p>
          <a:p>
            <a:pPr algn="ctr">
              <a:buNone/>
            </a:pPr>
            <a:r>
              <a:rPr lang="en-GB" sz="7600" dirty="0" smtClean="0">
                <a:latin typeface="Algerian" pitchFamily="82" charset="0"/>
              </a:rPr>
              <a:t>Is it aught to Him, does He see?</a:t>
            </a:r>
            <a:endParaRPr lang="en-GB" sz="7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-43508"/>
            <a:ext cx="9144000" cy="70009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>
                <a:latin typeface="Algerian" pitchFamily="82" charset="0"/>
              </a:rPr>
              <a:t>O yes, He cares,  I know He cares!</a:t>
            </a:r>
            <a:endParaRPr lang="en-GB" sz="8000" b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b="1" i="1" dirty="0" smtClean="0">
                <a:latin typeface="Algerian" pitchFamily="82" charset="0"/>
              </a:rPr>
              <a:t>His heart is touched with  my grief;</a:t>
            </a:r>
            <a:endParaRPr lang="en-GB" sz="8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0"/>
            <a:ext cx="9107364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When the days are weary, the long nights dreary</a:t>
            </a:r>
            <a:r>
              <a:rPr lang="en-GB" sz="7200" b="1" dirty="0" smtClean="0">
                <a:latin typeface="Algerian" pitchFamily="82" charset="0"/>
              </a:rPr>
              <a:t>,</a:t>
            </a:r>
          </a:p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I know my    Saviour cares.</a:t>
            </a:r>
            <a:endParaRPr lang="en-GB" sz="72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4388" y="0"/>
            <a:ext cx="928690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Does Jesus care when my heart is pained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Too deeply for mirth and song;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678" y="-43508"/>
            <a:ext cx="9176678" cy="70009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As the burdens press, and the cares distress,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And the way grows weary   and long?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 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-43508"/>
            <a:ext cx="9144000" cy="70009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>
                <a:latin typeface="Algerian" pitchFamily="82" charset="0"/>
              </a:rPr>
              <a:t>O yes, He cares,  I know He cares!</a:t>
            </a:r>
            <a:endParaRPr lang="en-GB" sz="8000" b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b="1" i="1" dirty="0" smtClean="0">
                <a:latin typeface="Algerian" pitchFamily="82" charset="0"/>
              </a:rPr>
              <a:t>His heart is touched with  my grief;</a:t>
            </a:r>
            <a:endParaRPr lang="en-GB" sz="8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0"/>
            <a:ext cx="9107364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When the days are weary, the long nights dreary</a:t>
            </a:r>
            <a:r>
              <a:rPr lang="en-GB" sz="7200" b="1" dirty="0" smtClean="0">
                <a:latin typeface="Algerian" pitchFamily="82" charset="0"/>
              </a:rPr>
              <a:t>,</a:t>
            </a:r>
          </a:p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I know my    Saviour cares.</a:t>
            </a:r>
            <a:endParaRPr lang="en-GB" sz="72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2900"/>
            <a:ext cx="9108504" cy="70009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700" dirty="0" smtClean="0">
                <a:latin typeface="Algerian" pitchFamily="82" charset="0"/>
              </a:rPr>
              <a:t>Does Jesus care when my way     is dark</a:t>
            </a:r>
          </a:p>
          <a:p>
            <a:pPr algn="ctr">
              <a:buNone/>
            </a:pPr>
            <a:r>
              <a:rPr lang="en-GB" sz="7700" dirty="0" smtClean="0">
                <a:latin typeface="Algerian" pitchFamily="82" charset="0"/>
              </a:rPr>
              <a:t>With a nameless dread and fear?</a:t>
            </a:r>
            <a:endParaRPr lang="en-GB" sz="7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2" y="-115516"/>
            <a:ext cx="9070852" cy="70009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400" dirty="0" smtClean="0">
                <a:latin typeface="Algerian" pitchFamily="82" charset="0"/>
              </a:rPr>
              <a:t>As the daylight fades into deep night shades,</a:t>
            </a:r>
          </a:p>
          <a:p>
            <a:pPr algn="ctr">
              <a:buNone/>
            </a:pPr>
            <a:r>
              <a:rPr lang="en-GB" sz="7400" dirty="0" smtClean="0">
                <a:latin typeface="Algerian" pitchFamily="82" charset="0"/>
              </a:rPr>
              <a:t>Does He care enough                 to be near?</a:t>
            </a:r>
            <a:endParaRPr lang="en-GB" sz="7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-43508"/>
            <a:ext cx="9144000" cy="70009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>
                <a:latin typeface="Algerian" pitchFamily="82" charset="0"/>
              </a:rPr>
              <a:t>O yes, He cares,  I know He cares!</a:t>
            </a:r>
            <a:endParaRPr lang="en-GB" sz="8000" b="1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b="1" i="1" dirty="0" smtClean="0">
                <a:latin typeface="Algerian" pitchFamily="82" charset="0"/>
              </a:rPr>
              <a:t>His heart is touched with  my grief;</a:t>
            </a:r>
            <a:endParaRPr lang="en-GB" sz="8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0"/>
            <a:ext cx="9107364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When the days are weary, the long nights dreary</a:t>
            </a:r>
            <a:r>
              <a:rPr lang="en-GB" sz="7200" b="1" dirty="0" smtClean="0">
                <a:latin typeface="Algerian" pitchFamily="82" charset="0"/>
              </a:rPr>
              <a:t>,</a:t>
            </a:r>
          </a:p>
          <a:p>
            <a:pPr algn="ctr">
              <a:buNone/>
            </a:pPr>
            <a:r>
              <a:rPr lang="en-GB" sz="7200" b="1" i="1" dirty="0" smtClean="0">
                <a:latin typeface="Algerian" pitchFamily="82" charset="0"/>
              </a:rPr>
              <a:t>I know my    Saviour cares.</a:t>
            </a:r>
            <a:endParaRPr lang="en-GB" sz="72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827</TotalTime>
  <Words>287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cross</vt:lpstr>
      <vt:lpstr>Gospel Hymns and Songs 196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62</cp:revision>
  <dcterms:created xsi:type="dcterms:W3CDTF">2012-08-25T10:40:27Z</dcterms:created>
  <dcterms:modified xsi:type="dcterms:W3CDTF">2018-09-17T17:31:19Z</dcterms:modified>
</cp:coreProperties>
</file>