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91" r:id="rId2"/>
    <p:sldId id="298" r:id="rId3"/>
    <p:sldId id="322" r:id="rId4"/>
    <p:sldId id="308" r:id="rId5"/>
    <p:sldId id="323" r:id="rId6"/>
    <p:sldId id="299" r:id="rId7"/>
    <p:sldId id="309" r:id="rId8"/>
    <p:sldId id="324" r:id="rId9"/>
    <p:sldId id="300" r:id="rId10"/>
    <p:sldId id="325" r:id="rId11"/>
    <p:sldId id="318" r:id="rId12"/>
    <p:sldId id="326" r:id="rId13"/>
    <p:sldId id="328" r:id="rId14"/>
    <p:sldId id="329" r:id="rId15"/>
    <p:sldId id="330" r:id="rId16"/>
    <p:sldId id="302" r:id="rId17"/>
    <p:sldId id="331" r:id="rId18"/>
    <p:sldId id="319" r:id="rId19"/>
    <p:sldId id="332" r:id="rId20"/>
    <p:sldId id="334" r:id="rId21"/>
    <p:sldId id="335" r:id="rId22"/>
    <p:sldId id="336" r:id="rId23"/>
    <p:sldId id="304" r:id="rId24"/>
    <p:sldId id="337" r:id="rId25"/>
    <p:sldId id="320" r:id="rId26"/>
    <p:sldId id="338" r:id="rId27"/>
    <p:sldId id="314" r:id="rId28"/>
    <p:sldId id="340" r:id="rId29"/>
    <p:sldId id="341" r:id="rId30"/>
    <p:sldId id="342" r:id="rId31"/>
    <p:sldId id="306" r:id="rId32"/>
    <p:sldId id="343" r:id="rId33"/>
    <p:sldId id="321" r:id="rId34"/>
    <p:sldId id="344" r:id="rId35"/>
    <p:sldId id="346" r:id="rId36"/>
    <p:sldId id="347" r:id="rId37"/>
    <p:sldId id="34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1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25D9-4D22-465E-B6DB-BE5C09281542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E25D-1F7E-46E6-A224-450670739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E25D-1F7E-46E6-A224-45067073933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909B-09F8-4BD5-AF55-A665955BBD6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9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26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8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4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84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82FE-38CB-4EF0-933A-9DB1E0083DE7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D7EC-FC7F-48C5-AE2E-706146BC4953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A65E-2E7B-45D1-A4B9-0680C068B11A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96E-8D7E-422E-A2A8-D28C1B4E7B86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3118-2D63-46DE-A5FD-62B7769B1823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95C9-E353-4D5F-9DEE-820E2A1F9C4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1323-B5E5-4968-904B-943CFA4A926F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2EE3-1862-478D-ABFA-CE4447D28533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9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" y="0"/>
            <a:ext cx="9252520" cy="1554162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latin typeface="Comic Sans MS" pitchFamily="66" charset="0"/>
              </a:rPr>
              <a:t>GHS </a:t>
            </a:r>
            <a:r>
              <a:rPr lang="en-US" sz="11500" b="1" dirty="0">
                <a:latin typeface="Comic Sans MS" pitchFamily="66" charset="0"/>
              </a:rPr>
              <a:t>2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388" y="980728"/>
            <a:ext cx="9144000" cy="51435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6600" b="1" dirty="0">
                <a:latin typeface="Algerian" pitchFamily="82" charset="0"/>
              </a:rPr>
              <a:t>Come unto me</a:t>
            </a:r>
            <a:endParaRPr lang="en-GB" sz="16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9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14287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Dragging chains of doubt and loaded down with care?</a:t>
            </a:r>
          </a:p>
          <a:p>
            <a:pPr algn="ctr">
              <a:buNone/>
            </a:pP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Do unholy feelings struggle in your breast?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Bring your case to Jesus, He will give you rest.</a:t>
            </a:r>
          </a:p>
          <a:p>
            <a:pPr algn="ctr">
              <a:buNone/>
            </a:pP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0600" y="-38742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>
                <a:latin typeface="+mj-lt"/>
              </a:rPr>
              <a:t>Come unto Me;           I will give you rest;</a:t>
            </a:r>
            <a:endParaRPr lang="en-GB" sz="8000" b="1" dirty="0">
              <a:latin typeface="+mj-lt"/>
            </a:endParaRPr>
          </a:p>
          <a:p>
            <a:pPr algn="ctr">
              <a:buNone/>
            </a:pPr>
            <a:r>
              <a:rPr lang="en-GB" sz="8000" b="1" i="1" dirty="0">
                <a:latin typeface="+mj-lt"/>
              </a:rPr>
              <a:t>Take My yoke upon you</a:t>
            </a:r>
            <a:endParaRPr lang="en-GB" sz="8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/>
              <a:t> hear Me and be blest; </a:t>
            </a:r>
            <a:r>
              <a:rPr lang="en-GB" sz="8800" b="1" i="1" dirty="0">
                <a:latin typeface="+mj-lt"/>
              </a:rPr>
              <a:t>I am meek and lowly, Come and trust My might;</a:t>
            </a:r>
            <a:endParaRPr lang="en-GB" sz="8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Come, My yoke is easy, come my burden’s light.</a:t>
            </a:r>
            <a:endParaRPr lang="en-GB" sz="9600" dirty="0"/>
          </a:p>
          <a:p>
            <a:pPr algn="ctr">
              <a:buNone/>
            </a:pPr>
            <a:endParaRPr lang="en-GB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Stumbling on the mountains dark with sin and shame,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Stumbling </a:t>
            </a:r>
            <a:r>
              <a:rPr lang="en-GB" sz="8800" dirty="0" err="1">
                <a:latin typeface="Algerian" pitchFamily="82" charset="0"/>
              </a:rPr>
              <a:t>tow’rd</a:t>
            </a:r>
            <a:r>
              <a:rPr lang="en-GB" sz="8800" dirty="0">
                <a:latin typeface="Algerian" pitchFamily="82" charset="0"/>
              </a:rPr>
              <a:t> the pit of hell’s consuming flames,</a:t>
            </a:r>
          </a:p>
          <a:p>
            <a:pPr algn="ctr">
              <a:buNone/>
            </a:pP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By the </a:t>
            </a:r>
            <a:r>
              <a:rPr lang="en-GB" sz="9600" dirty="0" err="1">
                <a:latin typeface="Algerian" pitchFamily="82" charset="0"/>
              </a:rPr>
              <a:t>pow’rs</a:t>
            </a:r>
            <a:r>
              <a:rPr lang="en-GB" sz="9600" dirty="0">
                <a:latin typeface="Algerian" pitchFamily="82" charset="0"/>
              </a:rPr>
              <a:t> of sin deluded and oppressed,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Hear the tender Shepherd, “Come to Me and rest”</a:t>
            </a:r>
          </a:p>
          <a:p>
            <a:pPr algn="ctr">
              <a:buNone/>
            </a:pP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8695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>
                <a:latin typeface="Algerian" pitchFamily="82" charset="0"/>
              </a:rPr>
              <a:t>Hear the blessed Saviour calling the oppressed,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-38742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>
                <a:latin typeface="+mj-lt"/>
              </a:rPr>
              <a:t>Come unto Me;           I will give you rest;</a:t>
            </a:r>
            <a:endParaRPr lang="en-GB" sz="8000" b="1" dirty="0">
              <a:latin typeface="+mj-lt"/>
            </a:endParaRPr>
          </a:p>
          <a:p>
            <a:pPr algn="ctr">
              <a:buNone/>
            </a:pPr>
            <a:r>
              <a:rPr lang="en-GB" sz="8000" b="1" i="1" dirty="0">
                <a:latin typeface="+mj-lt"/>
              </a:rPr>
              <a:t>Take My yoke upon you</a:t>
            </a:r>
            <a:endParaRPr lang="en-GB" sz="8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/>
              <a:t> hear Me and be blest; </a:t>
            </a:r>
            <a:r>
              <a:rPr lang="en-GB" sz="8800" b="1" i="1" dirty="0">
                <a:latin typeface="+mj-lt"/>
              </a:rPr>
              <a:t>I am meek and lowly, Come and trust My might;</a:t>
            </a:r>
            <a:endParaRPr lang="en-GB" sz="8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Come, My yoke is easy, come my burden’s light.</a:t>
            </a:r>
            <a:endParaRPr lang="en-GB" sz="9600" dirty="0"/>
          </a:p>
          <a:p>
            <a:pPr algn="ctr">
              <a:buNone/>
            </a:pPr>
            <a:endParaRPr lang="en-GB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Have you cares of business, cares of pressing debt?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Cares  of  social  life or cares of hopes unmet?</a:t>
            </a:r>
          </a:p>
          <a:p>
            <a:pPr algn="ctr">
              <a:buNone/>
            </a:pP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Are you by remorse or sense of guilt depressed,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Come right on to Jesus, He will give you rest.</a:t>
            </a:r>
          </a:p>
          <a:p>
            <a:pPr algn="ctr">
              <a:buNone/>
            </a:pP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>
                <a:latin typeface="+mj-lt"/>
              </a:rPr>
              <a:t>Come unto Me;           I will give you rest;</a:t>
            </a:r>
            <a:endParaRPr lang="en-GB" sz="8000" b="1" dirty="0">
              <a:latin typeface="+mj-lt"/>
            </a:endParaRPr>
          </a:p>
          <a:p>
            <a:pPr algn="ctr">
              <a:buNone/>
            </a:pPr>
            <a:r>
              <a:rPr lang="en-GB" sz="8000" b="1" i="1" dirty="0">
                <a:latin typeface="+mj-lt"/>
              </a:rPr>
              <a:t>Take My yoke upon you</a:t>
            </a:r>
            <a:endParaRPr lang="en-GB" sz="8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/>
              <a:t> hear Me and be blest; </a:t>
            </a:r>
            <a:r>
              <a:rPr lang="en-GB" sz="8800" b="1" i="1" dirty="0">
                <a:latin typeface="+mj-lt"/>
              </a:rPr>
              <a:t>I am meek and lowly, Come and trust My might;</a:t>
            </a:r>
            <a:endParaRPr lang="en-GB" sz="8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8695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“O ye heavy laden, come to Me and rest;</a:t>
            </a:r>
          </a:p>
          <a:p>
            <a:pPr algn="ctr">
              <a:buNone/>
            </a:pP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Come, My yoke is easy, come my burden’s light.</a:t>
            </a:r>
            <a:endParaRPr lang="en-GB" sz="9600" dirty="0"/>
          </a:p>
          <a:p>
            <a:pPr algn="ctr">
              <a:buNone/>
            </a:pPr>
            <a:endParaRPr lang="en-GB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32452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Have you by temptations often conquered been,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32452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Has a sense of weakness brought distress within?</a:t>
            </a:r>
          </a:p>
          <a:p>
            <a:pPr algn="ctr">
              <a:buNone/>
            </a:pP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32452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Christ will sanctify you, if you’ll claim His best, 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32452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In the Holy Spirit, He will give you rest.</a:t>
            </a:r>
          </a:p>
          <a:p>
            <a:pPr algn="ctr">
              <a:buNone/>
            </a:pP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>
                <a:latin typeface="+mj-lt"/>
              </a:rPr>
              <a:t>Come unto Me;           I will give you rest;</a:t>
            </a:r>
            <a:endParaRPr lang="en-GB" sz="8000" b="1" dirty="0">
              <a:latin typeface="+mj-lt"/>
            </a:endParaRPr>
          </a:p>
          <a:p>
            <a:pPr algn="ctr">
              <a:buNone/>
            </a:pPr>
            <a:r>
              <a:rPr lang="en-GB" sz="8000" b="1" i="1" dirty="0">
                <a:latin typeface="+mj-lt"/>
              </a:rPr>
              <a:t>Take My yoke upon you</a:t>
            </a:r>
            <a:endParaRPr lang="en-GB" sz="8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/>
              <a:t> hear Me and be blest; </a:t>
            </a:r>
            <a:r>
              <a:rPr lang="en-GB" sz="8800" b="1" i="1" dirty="0">
                <a:latin typeface="+mj-lt"/>
              </a:rPr>
              <a:t>I am meek and lowly, Come and trust My might;</a:t>
            </a:r>
            <a:endParaRPr lang="en-GB" sz="8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Come, My yoke is easy, come my burden’s light.</a:t>
            </a:r>
            <a:endParaRPr lang="en-GB" sz="9600" dirty="0"/>
          </a:p>
          <a:p>
            <a:pPr algn="ctr">
              <a:buNone/>
            </a:pPr>
            <a:endParaRPr lang="en-GB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25252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>
                <a:latin typeface="Algerian" pitchFamily="82" charset="0"/>
              </a:rPr>
              <a:t>Come, no longer tarry, I your load will bear,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25252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Algerian" pitchFamily="82" charset="0"/>
              </a:rPr>
              <a:t>Bring Me </a:t>
            </a:r>
            <a:r>
              <a:rPr lang="en-GB" sz="9600" dirty="0" err="1">
                <a:latin typeface="Algerian" pitchFamily="82" charset="0"/>
              </a:rPr>
              <a:t>ev’ry</a:t>
            </a:r>
            <a:r>
              <a:rPr lang="en-GB" sz="9600" dirty="0">
                <a:latin typeface="Algerian" pitchFamily="82" charset="0"/>
              </a:rPr>
              <a:t> burden, bring Me </a:t>
            </a:r>
            <a:r>
              <a:rPr lang="en-GB" sz="9600" dirty="0" err="1">
                <a:latin typeface="Algerian" pitchFamily="82" charset="0"/>
              </a:rPr>
              <a:t>ev’ry</a:t>
            </a:r>
            <a:r>
              <a:rPr lang="en-GB" sz="9600" dirty="0">
                <a:latin typeface="Algerian" pitchFamily="82" charset="0"/>
              </a:rPr>
              <a:t> care.”</a:t>
            </a:r>
          </a:p>
          <a:p>
            <a:pPr algn="ctr">
              <a:buNone/>
            </a:pP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-31541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>
                <a:latin typeface="+mj-lt"/>
              </a:rPr>
              <a:t>Come unto Me;           I will give you rest;</a:t>
            </a:r>
            <a:endParaRPr lang="en-GB" sz="8000" b="1" dirty="0">
              <a:latin typeface="+mj-lt"/>
            </a:endParaRPr>
          </a:p>
          <a:p>
            <a:pPr algn="ctr">
              <a:buNone/>
            </a:pPr>
            <a:r>
              <a:rPr lang="en-GB" sz="8000" b="1" i="1" dirty="0">
                <a:latin typeface="+mj-lt"/>
              </a:rPr>
              <a:t>Take My yoke upon you</a:t>
            </a:r>
            <a:endParaRPr lang="en-GB" sz="8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/>
              <a:t> Hear Me and be blest; </a:t>
            </a:r>
            <a:r>
              <a:rPr lang="en-GB" sz="8800" b="1" i="1" dirty="0">
                <a:latin typeface="+mj-lt"/>
              </a:rPr>
              <a:t>I am meek and lowly, Come and trust My might;</a:t>
            </a:r>
            <a:endParaRPr lang="en-GB" sz="8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6024" y="-14290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Come, My yoke is easy, come my burden’s light.</a:t>
            </a:r>
            <a:endParaRPr lang="en-GB" sz="9600" dirty="0"/>
          </a:p>
          <a:p>
            <a:pPr algn="ctr">
              <a:buNone/>
            </a:pPr>
            <a:endParaRPr lang="en-GB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14287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>
                <a:latin typeface="Algerian" pitchFamily="82" charset="0"/>
              </a:rPr>
              <a:t>Are you disappointed, </a:t>
            </a:r>
            <a:r>
              <a:rPr lang="en-GB" sz="8800" dirty="0" err="1">
                <a:latin typeface="Algerian" pitchFamily="82" charset="0"/>
              </a:rPr>
              <a:t>wand’ring</a:t>
            </a:r>
            <a:r>
              <a:rPr lang="en-GB" sz="8800" dirty="0">
                <a:latin typeface="Algerian" pitchFamily="82" charset="0"/>
              </a:rPr>
              <a:t> here   and there,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1075</TotalTime>
  <Words>475</Words>
  <Application>Microsoft Office PowerPoint</Application>
  <PresentationFormat>On-screen Show (4:3)</PresentationFormat>
  <Paragraphs>79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Algerian</vt:lpstr>
      <vt:lpstr>Arial</vt:lpstr>
      <vt:lpstr>Bookman Old Style</vt:lpstr>
      <vt:lpstr>Calibri</vt:lpstr>
      <vt:lpstr>Comic Sans MS</vt:lpstr>
      <vt:lpstr>Rockwell</vt:lpstr>
      <vt:lpstr>Damask</vt:lpstr>
      <vt:lpstr>GHS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162</cp:revision>
  <dcterms:created xsi:type="dcterms:W3CDTF">2012-08-25T10:40:27Z</dcterms:created>
  <dcterms:modified xsi:type="dcterms:W3CDTF">2022-01-23T06:35:38Z</dcterms:modified>
</cp:coreProperties>
</file>