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554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Gospel  Hymns  and  Songs  </a:t>
            </a:r>
            <a:r>
              <a:rPr lang="en-US" sz="7200" b="1" dirty="0" smtClean="0">
                <a:latin typeface="Comic Sans MS" pitchFamily="66" charset="0"/>
              </a:rPr>
              <a:t>20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997258"/>
            <a:ext cx="8929718" cy="5240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The way, the truth, the life</a:t>
            </a: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dirty="0">
                <a:effectLst/>
              </a:rPr>
              <a:t>“I am the way,” the Saviour said,</a:t>
            </a:r>
            <a:endParaRPr lang="en-US" sz="6000" b="1" dirty="0">
              <a:effectLst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</a:rPr>
              <a:t>And </a:t>
            </a:r>
            <a:r>
              <a:rPr lang="en-GB" sz="6000" b="1" dirty="0">
                <a:effectLst/>
              </a:rPr>
              <a:t>I would follow on,</a:t>
            </a:r>
            <a:endParaRPr lang="en-US" sz="6000" b="1" dirty="0">
              <a:effectLst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</a:rPr>
              <a:t>Content </a:t>
            </a:r>
            <a:r>
              <a:rPr lang="en-GB" sz="6000" b="1" dirty="0">
                <a:effectLst/>
              </a:rPr>
              <a:t>to know that after night</a:t>
            </a:r>
            <a:endParaRPr lang="en-US" sz="6000" b="1" dirty="0">
              <a:effectLst/>
            </a:endParaRPr>
          </a:p>
          <a:p>
            <a:pPr marL="0" indent="0" algn="ctr">
              <a:buNone/>
            </a:pPr>
            <a:r>
              <a:rPr lang="en-GB" sz="6000" b="1" dirty="0" smtClean="0">
                <a:effectLst/>
              </a:rPr>
              <a:t>Shall </a:t>
            </a:r>
            <a:r>
              <a:rPr lang="en-GB" sz="6000" b="1" dirty="0">
                <a:effectLst/>
              </a:rPr>
              <a:t>break a glorious </a:t>
            </a:r>
            <a:r>
              <a:rPr lang="en-GB" sz="6000" b="1" dirty="0" smtClean="0">
                <a:effectLst/>
              </a:rPr>
              <a:t>dawn.</a:t>
            </a:r>
            <a:endParaRPr lang="en-US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“</a:t>
            </a:r>
            <a:r>
              <a:rPr lang="en-GB" sz="5200" b="1" i="1" dirty="0">
                <a:effectLst/>
              </a:rPr>
              <a:t>I am the Way, the truth and the life,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No </a:t>
            </a:r>
            <a:r>
              <a:rPr lang="en-GB" sz="5200" b="1" i="1" dirty="0">
                <a:effectLst/>
              </a:rPr>
              <a:t>man cometh unto the Father but by me.”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“</a:t>
            </a:r>
            <a:r>
              <a:rPr lang="en-GB" sz="5200" b="1" i="1" dirty="0">
                <a:effectLst/>
              </a:rPr>
              <a:t>I am the way, the Truth and the Life,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No </a:t>
            </a:r>
            <a:r>
              <a:rPr lang="en-GB" sz="5200" b="1" i="1" dirty="0">
                <a:effectLst/>
              </a:rPr>
              <a:t>man cometh unto the Father but by me.” 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>
                <a:effectLst/>
              </a:rPr>
              <a:t> </a:t>
            </a:r>
            <a:endParaRPr lang="en-US" sz="5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63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“</a:t>
            </a:r>
            <a:r>
              <a:rPr lang="en-GB" sz="5900" b="1" dirty="0">
                <a:effectLst/>
              </a:rPr>
              <a:t>I am the Truth,” then Truth shall be,</a:t>
            </a:r>
            <a:endParaRPr lang="en-US" sz="5900" b="1" dirty="0">
              <a:effectLst/>
            </a:endParaRPr>
          </a:p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A </a:t>
            </a:r>
            <a:r>
              <a:rPr lang="en-GB" sz="5900" b="1" dirty="0">
                <a:effectLst/>
              </a:rPr>
              <a:t>beacon light to guide</a:t>
            </a:r>
            <a:endParaRPr lang="en-US" sz="5900" b="1" dirty="0">
              <a:effectLst/>
            </a:endParaRPr>
          </a:p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My </a:t>
            </a:r>
            <a:r>
              <a:rPr lang="en-GB" sz="5900" b="1" dirty="0">
                <a:effectLst/>
              </a:rPr>
              <a:t>bark across the Stormy sea</a:t>
            </a:r>
            <a:endParaRPr lang="en-US" sz="5900" b="1" dirty="0">
              <a:effectLst/>
            </a:endParaRPr>
          </a:p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To </a:t>
            </a:r>
            <a:r>
              <a:rPr lang="en-GB" sz="5900" b="1" dirty="0">
                <a:effectLst/>
              </a:rPr>
              <a:t>where still waters glide.</a:t>
            </a:r>
            <a:endParaRPr lang="en-US" sz="59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71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“</a:t>
            </a:r>
            <a:r>
              <a:rPr lang="en-GB" sz="5200" b="1" i="1" dirty="0">
                <a:effectLst/>
              </a:rPr>
              <a:t>I am the Way, the truth and the life,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No </a:t>
            </a:r>
            <a:r>
              <a:rPr lang="en-GB" sz="5200" b="1" i="1" dirty="0">
                <a:effectLst/>
              </a:rPr>
              <a:t>man cometh unto the Father but by me.”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“</a:t>
            </a:r>
            <a:r>
              <a:rPr lang="en-GB" sz="5200" b="1" i="1" dirty="0">
                <a:effectLst/>
              </a:rPr>
              <a:t>I am the way, the Truth and the Life,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No </a:t>
            </a:r>
            <a:r>
              <a:rPr lang="en-GB" sz="5200" b="1" i="1" dirty="0">
                <a:effectLst/>
              </a:rPr>
              <a:t>man cometh unto the Father but by me.” 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>
                <a:effectLst/>
              </a:rPr>
              <a:t> </a:t>
            </a:r>
            <a:endParaRPr lang="en-US" sz="5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51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“</a:t>
            </a:r>
            <a:r>
              <a:rPr lang="en-GB" sz="5900" b="1" dirty="0">
                <a:effectLst/>
              </a:rPr>
              <a:t>I am the Truth,” then Truth shall be,</a:t>
            </a:r>
            <a:endParaRPr lang="en-US" sz="5900" b="1" dirty="0">
              <a:effectLst/>
            </a:endParaRPr>
          </a:p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A </a:t>
            </a:r>
            <a:r>
              <a:rPr lang="en-GB" sz="5900" b="1" dirty="0">
                <a:effectLst/>
              </a:rPr>
              <a:t>beacon light to guide</a:t>
            </a:r>
            <a:endParaRPr lang="en-US" sz="5900" b="1" dirty="0">
              <a:effectLst/>
            </a:endParaRPr>
          </a:p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My </a:t>
            </a:r>
            <a:r>
              <a:rPr lang="en-GB" sz="5900" b="1" dirty="0">
                <a:effectLst/>
              </a:rPr>
              <a:t>bark across the Stormy sea</a:t>
            </a:r>
            <a:endParaRPr lang="en-US" sz="5900" b="1" dirty="0">
              <a:effectLst/>
            </a:endParaRPr>
          </a:p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To </a:t>
            </a:r>
            <a:r>
              <a:rPr lang="en-GB" sz="5900" b="1" dirty="0">
                <a:effectLst/>
              </a:rPr>
              <a:t>where still waters glide.</a:t>
            </a:r>
            <a:endParaRPr lang="en-US" sz="59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“</a:t>
            </a:r>
            <a:r>
              <a:rPr lang="en-GB" sz="5200" b="1" i="1" dirty="0">
                <a:effectLst/>
              </a:rPr>
              <a:t>I am the Way, the truth and the life,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No </a:t>
            </a:r>
            <a:r>
              <a:rPr lang="en-GB" sz="5200" b="1" i="1" dirty="0">
                <a:effectLst/>
              </a:rPr>
              <a:t>man cometh unto the Father but by me.”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“</a:t>
            </a:r>
            <a:r>
              <a:rPr lang="en-GB" sz="5200" b="1" i="1" dirty="0">
                <a:effectLst/>
              </a:rPr>
              <a:t>I am the way, the Truth and the Life,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i="1" dirty="0" smtClean="0">
                <a:effectLst/>
              </a:rPr>
              <a:t>No </a:t>
            </a:r>
            <a:r>
              <a:rPr lang="en-GB" sz="5200" b="1" i="1" dirty="0">
                <a:effectLst/>
              </a:rPr>
              <a:t>man cometh unto the Father but by me.” </a:t>
            </a:r>
            <a:endParaRPr lang="en-US" sz="5200" b="1" dirty="0">
              <a:effectLst/>
            </a:endParaRPr>
          </a:p>
          <a:p>
            <a:pPr marL="0" indent="0" algn="ctr">
              <a:buNone/>
            </a:pPr>
            <a:r>
              <a:rPr lang="en-GB" sz="5200" b="1" dirty="0">
                <a:effectLst/>
              </a:rPr>
              <a:t> </a:t>
            </a:r>
            <a:endParaRPr lang="en-US" sz="5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43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797</TotalTime>
  <Words>229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 Hymns  and  Songs  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106</cp:revision>
  <dcterms:created xsi:type="dcterms:W3CDTF">2012-08-25T10:40:27Z</dcterms:created>
  <dcterms:modified xsi:type="dcterms:W3CDTF">2018-09-17T18:02:34Z</dcterms:modified>
</cp:coreProperties>
</file>