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200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800" b="1" dirty="0" smtClean="0">
                <a:latin typeface="Algerian" pitchFamily="82" charset="0"/>
              </a:rPr>
              <a:t>The ninety And nine</a:t>
            </a:r>
            <a:endParaRPr lang="en-US" sz="68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3900" dirty="0" smtClean="0"/>
              <a:t>There were ninety and nine that safely lay</a:t>
            </a:r>
          </a:p>
          <a:p>
            <a:pPr algn="ctr">
              <a:buNone/>
            </a:pPr>
            <a:r>
              <a:rPr lang="en-GB" sz="4000" dirty="0" smtClean="0"/>
              <a:t>In the shelter of the fold,</a:t>
            </a:r>
          </a:p>
          <a:p>
            <a:pPr algn="ctr">
              <a:buNone/>
            </a:pPr>
            <a:r>
              <a:rPr lang="en-GB" sz="4000" dirty="0" smtClean="0"/>
              <a:t>But one was out on the hills away,</a:t>
            </a:r>
          </a:p>
          <a:p>
            <a:pPr algn="ctr">
              <a:buNone/>
            </a:pPr>
            <a:r>
              <a:rPr lang="en-GB" sz="4000" dirty="0" smtClean="0"/>
              <a:t>Far off from the gates of gold-</a:t>
            </a:r>
          </a:p>
          <a:p>
            <a:pPr algn="ctr">
              <a:buNone/>
            </a:pPr>
            <a:r>
              <a:rPr lang="en-GB" sz="4000" dirty="0" smtClean="0"/>
              <a:t>Away on the mountains wild and bare,</a:t>
            </a:r>
          </a:p>
          <a:p>
            <a:pPr algn="ctr">
              <a:buNone/>
            </a:pPr>
            <a:r>
              <a:rPr lang="en-GB" sz="4000" dirty="0" smtClean="0"/>
              <a:t>Away from the tender Shepherd’s care,</a:t>
            </a:r>
          </a:p>
          <a:p>
            <a:pPr algn="ctr">
              <a:buNone/>
            </a:pPr>
            <a:r>
              <a:rPr lang="en-GB" sz="4000" dirty="0" smtClean="0"/>
              <a:t>Away from the tender Shepherd’s care.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/>
              <a:t>“Lord, Thou hast here Thy ninety and nine;</a:t>
            </a:r>
          </a:p>
          <a:p>
            <a:pPr algn="ctr">
              <a:buNone/>
            </a:pPr>
            <a:r>
              <a:rPr lang="en-GB" sz="4000" dirty="0" smtClean="0"/>
              <a:t>Are they not enough for Thee?”</a:t>
            </a:r>
          </a:p>
          <a:p>
            <a:pPr algn="ctr">
              <a:buNone/>
            </a:pPr>
            <a:r>
              <a:rPr lang="en-GB" sz="4000" dirty="0" smtClean="0"/>
              <a:t>But the </a:t>
            </a:r>
            <a:r>
              <a:rPr lang="en-GB" sz="4000" smtClean="0"/>
              <a:t>shepherd </a:t>
            </a:r>
            <a:r>
              <a:rPr lang="en-GB" sz="4000" smtClean="0"/>
              <a:t>made </a:t>
            </a:r>
            <a:r>
              <a:rPr lang="en-GB" sz="4000" dirty="0" smtClean="0"/>
              <a:t>answer:</a:t>
            </a:r>
          </a:p>
          <a:p>
            <a:pPr algn="ctr">
              <a:buNone/>
            </a:pPr>
            <a:r>
              <a:rPr lang="en-GB" sz="4000" dirty="0" smtClean="0"/>
              <a:t>“This of Mine has wandered away from Me;</a:t>
            </a:r>
          </a:p>
          <a:p>
            <a:pPr algn="ctr">
              <a:buNone/>
            </a:pPr>
            <a:r>
              <a:rPr lang="en-GB" sz="4000" dirty="0" smtClean="0"/>
              <a:t>And although the road be rough and steep,</a:t>
            </a:r>
          </a:p>
          <a:p>
            <a:pPr algn="ctr">
              <a:buNone/>
            </a:pPr>
            <a:r>
              <a:rPr lang="en-GB" sz="4000" dirty="0" smtClean="0"/>
              <a:t>I go to the desert to find My sheep,</a:t>
            </a:r>
          </a:p>
          <a:p>
            <a:pPr algn="ctr">
              <a:buNone/>
            </a:pPr>
            <a:r>
              <a:rPr lang="en-GB" sz="4000" dirty="0" smtClean="0"/>
              <a:t>I go to the desert to find my sheep.”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dirty="0" smtClean="0"/>
              <a:t>But none of the ransomed ever knew</a:t>
            </a:r>
          </a:p>
          <a:p>
            <a:pPr algn="ctr">
              <a:buNone/>
            </a:pPr>
            <a:r>
              <a:rPr lang="en-GB" sz="4000" dirty="0" smtClean="0"/>
              <a:t>How deep were the waters crossed;</a:t>
            </a:r>
          </a:p>
          <a:p>
            <a:pPr algn="ctr">
              <a:buNone/>
            </a:pPr>
            <a:r>
              <a:rPr lang="en-GB" sz="4000" dirty="0" smtClean="0"/>
              <a:t>Nor how dark was the night that the Lord passed thro’</a:t>
            </a:r>
          </a:p>
          <a:p>
            <a:pPr algn="ctr">
              <a:buNone/>
            </a:pPr>
            <a:r>
              <a:rPr lang="en-GB" sz="4000" dirty="0" smtClean="0"/>
              <a:t>Ere He found His sheep was lost;</a:t>
            </a:r>
          </a:p>
          <a:p>
            <a:pPr algn="ctr">
              <a:buNone/>
            </a:pPr>
            <a:r>
              <a:rPr lang="en-GB" sz="4000" dirty="0" smtClean="0"/>
              <a:t>Out in the desert He heard its cry-</a:t>
            </a:r>
          </a:p>
          <a:p>
            <a:pPr algn="ctr">
              <a:buNone/>
            </a:pPr>
            <a:r>
              <a:rPr lang="en-GB" sz="4000" dirty="0" smtClean="0"/>
              <a:t>Sick and helpless, and ready to die,</a:t>
            </a:r>
          </a:p>
          <a:p>
            <a:pPr algn="ctr">
              <a:buNone/>
            </a:pPr>
            <a:r>
              <a:rPr lang="en-GB" sz="4000" dirty="0" smtClean="0"/>
              <a:t>Sick and helpless, and ready to die.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3800" dirty="0" smtClean="0"/>
              <a:t>“Lord, whence are those blood-drops all the way</a:t>
            </a:r>
          </a:p>
          <a:p>
            <a:pPr algn="ctr">
              <a:buNone/>
            </a:pPr>
            <a:r>
              <a:rPr lang="en-GB" sz="3800" dirty="0" smtClean="0"/>
              <a:t>That mark out the mountain’s track?”</a:t>
            </a:r>
          </a:p>
          <a:p>
            <a:pPr algn="ctr">
              <a:buNone/>
            </a:pPr>
            <a:r>
              <a:rPr lang="en-GB" sz="3800" dirty="0" smtClean="0"/>
              <a:t>“They were shed for one who had gone astray</a:t>
            </a:r>
          </a:p>
          <a:p>
            <a:pPr algn="ctr">
              <a:buNone/>
            </a:pPr>
            <a:r>
              <a:rPr lang="en-GB" sz="3800" dirty="0" smtClean="0"/>
              <a:t>Ere the shepherd could bring him back.”</a:t>
            </a:r>
          </a:p>
          <a:p>
            <a:pPr algn="ctr">
              <a:buNone/>
            </a:pPr>
            <a:r>
              <a:rPr lang="en-GB" sz="3800" dirty="0" smtClean="0"/>
              <a:t>“Lord, whence are Thy hands so rent and torn?”</a:t>
            </a:r>
          </a:p>
          <a:p>
            <a:pPr algn="ctr">
              <a:buNone/>
            </a:pPr>
            <a:r>
              <a:rPr lang="en-GB" sz="3800" dirty="0" smtClean="0"/>
              <a:t>“They’re pierced tonight by many a thorn;</a:t>
            </a:r>
          </a:p>
          <a:p>
            <a:pPr algn="ctr">
              <a:buNone/>
            </a:pPr>
            <a:r>
              <a:rPr lang="en-GB" sz="3800" dirty="0" smtClean="0"/>
              <a:t>They’re pierced tonight by many a thorn.”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3800" dirty="0" smtClean="0"/>
              <a:t>But all thro’ the mountains, thunder-</a:t>
            </a:r>
            <a:r>
              <a:rPr lang="en-GB" sz="3800" dirty="0" err="1" smtClean="0"/>
              <a:t>riven</a:t>
            </a:r>
            <a:r>
              <a:rPr lang="en-GB" sz="3800" dirty="0" smtClean="0"/>
              <a:t>,</a:t>
            </a:r>
          </a:p>
          <a:p>
            <a:pPr algn="ctr">
              <a:buNone/>
            </a:pPr>
            <a:r>
              <a:rPr lang="en-GB" sz="3800" dirty="0" smtClean="0"/>
              <a:t>And up from the rocky steep.</a:t>
            </a:r>
          </a:p>
          <a:p>
            <a:pPr algn="ctr">
              <a:buNone/>
            </a:pPr>
            <a:r>
              <a:rPr lang="en-GB" sz="3800" dirty="0" smtClean="0"/>
              <a:t>There arose a glad cry to the gate of heaven,</a:t>
            </a:r>
          </a:p>
          <a:p>
            <a:pPr algn="ctr">
              <a:buNone/>
            </a:pPr>
            <a:r>
              <a:rPr lang="en-GB" sz="3800" dirty="0" smtClean="0"/>
              <a:t>“Rejoice! I have found my sheep!”</a:t>
            </a:r>
          </a:p>
          <a:p>
            <a:pPr algn="ctr">
              <a:buNone/>
            </a:pPr>
            <a:r>
              <a:rPr lang="en-GB" sz="3800" dirty="0" smtClean="0"/>
              <a:t>And the angels echoed around the throne,</a:t>
            </a:r>
          </a:p>
          <a:p>
            <a:pPr algn="ctr">
              <a:buNone/>
            </a:pPr>
            <a:r>
              <a:rPr lang="en-GB" sz="3800" dirty="0" smtClean="0"/>
              <a:t>“Rejoice, for the Lord brings back His own!</a:t>
            </a:r>
          </a:p>
          <a:p>
            <a:pPr algn="ctr">
              <a:buNone/>
            </a:pPr>
            <a:r>
              <a:rPr lang="en-GB" sz="3800" dirty="0" smtClean="0"/>
              <a:t>Rejoice, for the Lord brings back his own.”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1517</TotalTime>
  <Words>314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cross</vt:lpstr>
      <vt:lpstr>Gospel Hymns and Songs 200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155</cp:revision>
  <dcterms:created xsi:type="dcterms:W3CDTF">2012-08-25T10:40:27Z</dcterms:created>
  <dcterms:modified xsi:type="dcterms:W3CDTF">2013-05-26T08:24:58Z</dcterms:modified>
</cp:coreProperties>
</file>