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1" r:id="rId2"/>
    <p:sldId id="298" r:id="rId3"/>
    <p:sldId id="312" r:id="rId4"/>
    <p:sldId id="304" r:id="rId5"/>
    <p:sldId id="313" r:id="rId6"/>
    <p:sldId id="299" r:id="rId7"/>
    <p:sldId id="314" r:id="rId8"/>
    <p:sldId id="305" r:id="rId9"/>
    <p:sldId id="315" r:id="rId10"/>
    <p:sldId id="300" r:id="rId11"/>
    <p:sldId id="310" r:id="rId12"/>
    <p:sldId id="306" r:id="rId13"/>
    <p:sldId id="307" r:id="rId14"/>
    <p:sldId id="311" r:id="rId15"/>
    <p:sldId id="302" r:id="rId16"/>
    <p:sldId id="308" r:id="rId17"/>
    <p:sldId id="309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3" d="100"/>
          <a:sy n="63" d="100"/>
        </p:scale>
        <p:origin x="-1584" y="-4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1C650-06A9-4CA1-A105-1B9BD428D8C7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E181E-5304-4AC6-8462-B0DB632C36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E181E-5304-4AC6-8462-B0DB632C36F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E181E-5304-4AC6-8462-B0DB632C36FA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E181E-5304-4AC6-8462-B0DB632C36FA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E181E-5304-4AC6-8462-B0DB632C36FA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E181E-5304-4AC6-8462-B0DB632C36FA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E181E-5304-4AC6-8462-B0DB632C36FA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E181E-5304-4AC6-8462-B0DB632C36FA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E181E-5304-4AC6-8462-B0DB632C36FA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E181E-5304-4AC6-8462-B0DB632C36FA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E181E-5304-4AC6-8462-B0DB632C36F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E181E-5304-4AC6-8462-B0DB632C36F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E181E-5304-4AC6-8462-B0DB632C36FA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E181E-5304-4AC6-8462-B0DB632C36F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E181E-5304-4AC6-8462-B0DB632C36FA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E181E-5304-4AC6-8462-B0DB632C36FA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E181E-5304-4AC6-8462-B0DB632C36FA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E181E-5304-4AC6-8462-B0DB632C36FA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382" y="-125426"/>
            <a:ext cx="9175414" cy="1554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Gospel Hymns and Songs </a:t>
            </a:r>
            <a:r>
              <a:rPr lang="en-US" sz="8800" b="1" dirty="0" smtClean="0">
                <a:latin typeface="Comic Sans MS" pitchFamily="66" charset="0"/>
              </a:rPr>
              <a:t>205</a:t>
            </a:r>
            <a:endParaRPr lang="en-US" sz="72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535782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2000" b="1" dirty="0" smtClean="0">
                <a:latin typeface="Algerian" pitchFamily="82" charset="0"/>
              </a:rPr>
              <a:t>Have you counted the cost ?</a:t>
            </a:r>
            <a:endParaRPr lang="en-US" sz="12000" dirty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12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3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00938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GB" sz="8400" dirty="0" smtClean="0">
                <a:latin typeface="Algerian" pitchFamily="82" charset="0"/>
              </a:rPr>
              <a:t>You may barter your hope of eternity’s morn,</a:t>
            </a:r>
          </a:p>
          <a:p>
            <a:pPr algn="ctr">
              <a:buNone/>
            </a:pPr>
            <a:r>
              <a:rPr lang="en-GB" sz="8400" dirty="0" smtClean="0">
                <a:latin typeface="Algerian" pitchFamily="82" charset="0"/>
              </a:rPr>
              <a:t>For a moment of joy at the most,…</a:t>
            </a:r>
            <a:endParaRPr lang="en-GB" sz="8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2900"/>
            <a:ext cx="9144000" cy="7000900"/>
          </a:xfrm>
        </p:spPr>
        <p:txBody>
          <a:bodyPr>
            <a:normAutofit fontScale="92500"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700" dirty="0" smtClean="0">
                <a:latin typeface="Algerian" pitchFamily="82" charset="0"/>
              </a:rPr>
              <a:t>For the glitter of sin and the things        it will win-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7700" dirty="0" smtClean="0">
                <a:latin typeface="Algerian" pitchFamily="82" charset="0"/>
              </a:rPr>
              <a:t>Have you counted,             Have you counted the cost</a:t>
            </a:r>
            <a:r>
              <a:rPr lang="en-GB" sz="7700" dirty="0" smtClean="0"/>
              <a:t>?</a:t>
            </a:r>
            <a:endParaRPr lang="en-GB" sz="7700" dirty="0"/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070"/>
            <a:ext cx="9144000" cy="682893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GB" sz="7100" b="1" i="1" dirty="0" smtClean="0">
                <a:latin typeface="Algerian" pitchFamily="82" charset="0"/>
              </a:rPr>
              <a:t>Have you counted the cost,  If your soul should be lost,</a:t>
            </a:r>
            <a:endParaRPr lang="en-GB" sz="71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100" b="1" i="1" dirty="0" err="1" smtClean="0">
                <a:latin typeface="Algerian" pitchFamily="82" charset="0"/>
              </a:rPr>
              <a:t>Tho</a:t>
            </a:r>
            <a:r>
              <a:rPr lang="en-GB" sz="7100" b="1" i="1" dirty="0" smtClean="0">
                <a:latin typeface="Algerian" pitchFamily="82" charset="0"/>
              </a:rPr>
              <a:t>’ you gain the whole world for your own?…</a:t>
            </a:r>
            <a:endParaRPr lang="en-GB" sz="71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070"/>
            <a:ext cx="9144000" cy="682893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700" b="1" i="1" dirty="0" smtClean="0">
                <a:latin typeface="Algerian" pitchFamily="82" charset="0"/>
              </a:rPr>
              <a:t>Even now it may be that the line you have crossed,</a:t>
            </a:r>
            <a:endParaRPr lang="en-GB" sz="67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700" b="1" i="1" dirty="0" smtClean="0">
                <a:latin typeface="Algerian" pitchFamily="82" charset="0"/>
              </a:rPr>
              <a:t>Have you counted,               Have you counted the cost?</a:t>
            </a:r>
            <a:endParaRPr lang="en-GB" sz="6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2938"/>
            <a:ext cx="9144000" cy="6900938"/>
          </a:xfrm>
        </p:spPr>
        <p:txBody>
          <a:bodyPr>
            <a:normAutofit lnSpcReduction="10000"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500" dirty="0" smtClean="0">
                <a:latin typeface="Algerian" pitchFamily="82" charset="0"/>
              </a:rPr>
              <a:t>While the door of His mercy is  open to you,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7900" dirty="0" smtClean="0">
                <a:latin typeface="Algerian" pitchFamily="82" charset="0"/>
              </a:rPr>
              <a:t>Ere the depth of His love you exhaust,..</a:t>
            </a:r>
            <a:endParaRPr lang="en-GB" sz="79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2900"/>
            <a:ext cx="9144000" cy="7000900"/>
          </a:xfrm>
        </p:spPr>
        <p:txBody>
          <a:bodyPr>
            <a:normAutofit fontScale="92500" lnSpcReduction="10000"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7600" dirty="0" smtClean="0">
                <a:latin typeface="Algerian" pitchFamily="82" charset="0"/>
              </a:rPr>
              <a:t>Won’t you come and be healed, won’t you whisper, I yield-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7600" dirty="0" smtClean="0">
                <a:latin typeface="Algerian" pitchFamily="82" charset="0"/>
              </a:rPr>
              <a:t>I have counted,                           I have counted,   the cost.</a:t>
            </a: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070"/>
            <a:ext cx="9144000" cy="682893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GB" sz="7200" b="1" i="1" dirty="0" smtClean="0">
                <a:latin typeface="Algerian" pitchFamily="82" charset="0"/>
              </a:rPr>
              <a:t>Have you counted the cost,  If your soul should be lost,</a:t>
            </a:r>
            <a:endParaRPr lang="en-GB" sz="7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b="1" i="1" dirty="0" err="1" smtClean="0">
                <a:latin typeface="Algerian" pitchFamily="82" charset="0"/>
              </a:rPr>
              <a:t>Tho</a:t>
            </a:r>
            <a:r>
              <a:rPr lang="en-GB" sz="7200" b="1" i="1" dirty="0" smtClean="0">
                <a:latin typeface="Algerian" pitchFamily="82" charset="0"/>
              </a:rPr>
              <a:t>’ you gain the whole world for your own?…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070"/>
            <a:ext cx="9144000" cy="682893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GB" sz="7200" b="1" i="1" dirty="0" smtClean="0">
                <a:latin typeface="Algerian" pitchFamily="82" charset="0"/>
              </a:rPr>
              <a:t>Even now it may be that the line you have crossed,</a:t>
            </a:r>
            <a:endParaRPr lang="en-GB" sz="7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b="1" i="1" dirty="0" smtClean="0">
                <a:latin typeface="Algerian" pitchFamily="82" charset="0"/>
              </a:rPr>
              <a:t>Have you counted,               Have you counted the cost?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009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000" dirty="0" smtClean="0">
                <a:latin typeface="Algerian" pitchFamily="82" charset="0"/>
              </a:rPr>
              <a:t>There’s a line that is drawn by rejecting our Lord</a:t>
            </a:r>
            <a:r>
              <a:rPr lang="en-GB" sz="9000" dirty="0" smtClean="0">
                <a:latin typeface="Algerian" pitchFamily="82" charset="0"/>
              </a:rPr>
              <a:t>,</a:t>
            </a:r>
            <a:endParaRPr lang="en-GB" sz="90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357214"/>
            <a:ext cx="9144000" cy="725815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12000" dirty="0" smtClean="0">
                <a:latin typeface="Algerian" pitchFamily="82" charset="0"/>
              </a:rPr>
              <a:t>Where </a:t>
            </a:r>
            <a:r>
              <a:rPr lang="en-GB" sz="12000" dirty="0" smtClean="0">
                <a:latin typeface="Algerian" pitchFamily="82" charset="0"/>
              </a:rPr>
              <a:t>the call of His Spirit is lost,...</a:t>
            </a: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14338"/>
            <a:ext cx="9144000" cy="711527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9500" dirty="0" smtClean="0">
                <a:latin typeface="Algerian" pitchFamily="82" charset="0"/>
              </a:rPr>
              <a:t>And you hurry along with the </a:t>
            </a:r>
            <a:r>
              <a:rPr lang="en-GB" sz="9500" dirty="0" smtClean="0">
                <a:latin typeface="Algerian" pitchFamily="82" charset="0"/>
              </a:rPr>
              <a:t>pleasure-mad</a:t>
            </a:r>
            <a:endParaRPr lang="en-GB" sz="9500" dirty="0"/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357214"/>
            <a:ext cx="9144000" cy="725815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000" dirty="0" smtClean="0">
                <a:latin typeface="Algerian" pitchFamily="82" charset="0"/>
              </a:rPr>
              <a:t>throng </a:t>
            </a:r>
            <a:r>
              <a:rPr lang="en-GB" sz="8000" dirty="0" smtClean="0">
                <a:latin typeface="Algerian" pitchFamily="82" charset="0"/>
              </a:rPr>
              <a:t>-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8000" dirty="0" smtClean="0">
                <a:latin typeface="Algerian" pitchFamily="82" charset="0"/>
              </a:rPr>
              <a:t>Have you counted,            Have you counted the cost</a:t>
            </a:r>
            <a:r>
              <a:rPr lang="en-GB" sz="8000" dirty="0" smtClean="0"/>
              <a:t>?</a:t>
            </a:r>
            <a:endParaRPr lang="en-GB" sz="8000" dirty="0"/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070"/>
            <a:ext cx="9144000" cy="682893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8500" b="1" i="1" dirty="0" smtClean="0">
                <a:latin typeface="Algerian" pitchFamily="82" charset="0"/>
              </a:rPr>
              <a:t>Have you counted the cost,  If your soul should be lost</a:t>
            </a:r>
            <a:r>
              <a:rPr lang="en-GB" sz="8500" b="1" i="1" dirty="0" smtClean="0">
                <a:latin typeface="Algerian" pitchFamily="82" charset="0"/>
              </a:rPr>
              <a:t>,</a:t>
            </a:r>
            <a:endParaRPr lang="en-GB" sz="85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070"/>
            <a:ext cx="9144000" cy="682893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10000" b="1" i="1" dirty="0" err="1" smtClean="0">
                <a:latin typeface="Algerian" pitchFamily="82" charset="0"/>
              </a:rPr>
              <a:t>Tho</a:t>
            </a:r>
            <a:r>
              <a:rPr lang="en-GB" sz="10000" b="1" i="1" dirty="0" smtClean="0">
                <a:latin typeface="Algerian" pitchFamily="82" charset="0"/>
              </a:rPr>
              <a:t>’ you gain the whole world for your own?…</a:t>
            </a:r>
            <a:endParaRPr lang="en-GB" sz="10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070"/>
            <a:ext cx="9144000" cy="682893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000" b="1" i="1" dirty="0" smtClean="0">
                <a:latin typeface="Algerian" pitchFamily="82" charset="0"/>
              </a:rPr>
              <a:t>Even now it may be that the line you have crossed</a:t>
            </a:r>
            <a:r>
              <a:rPr lang="en-GB" sz="9000" b="1" i="1" dirty="0" smtClean="0">
                <a:latin typeface="Algerian" pitchFamily="82" charset="0"/>
              </a:rPr>
              <a:t>,</a:t>
            </a:r>
            <a:endParaRPr lang="en-GB" sz="90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070"/>
            <a:ext cx="9144000" cy="682893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000" b="1" i="1" dirty="0" smtClean="0">
                <a:latin typeface="Algerian" pitchFamily="82" charset="0"/>
              </a:rPr>
              <a:t>Have </a:t>
            </a:r>
            <a:r>
              <a:rPr lang="en-GB" sz="9000" b="1" i="1" dirty="0" smtClean="0">
                <a:latin typeface="Algerian" pitchFamily="82" charset="0"/>
              </a:rPr>
              <a:t>you counted,               Have you counted the cost?</a:t>
            </a:r>
            <a:endParaRPr lang="en-GB" sz="9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1333</TotalTime>
  <Words>289</Words>
  <Application>Microsoft Office PowerPoint</Application>
  <PresentationFormat>On-screen Show (4:3)</PresentationFormat>
  <Paragraphs>44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cross</vt:lpstr>
      <vt:lpstr> Gospel Hymns and Songs 205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hp</cp:lastModifiedBy>
  <cp:revision>183</cp:revision>
  <dcterms:created xsi:type="dcterms:W3CDTF">2012-08-25T10:40:27Z</dcterms:created>
  <dcterms:modified xsi:type="dcterms:W3CDTF">2017-10-01T08:34:22Z</dcterms:modified>
</cp:coreProperties>
</file>