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299" r:id="rId3"/>
    <p:sldId id="303" r:id="rId4"/>
    <p:sldId id="300" r:id="rId5"/>
    <p:sldId id="304" r:id="rId6"/>
    <p:sldId id="301" r:id="rId7"/>
    <p:sldId id="305" r:id="rId8"/>
    <p:sldId id="302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229" autoAdjust="0"/>
  </p:normalViewPr>
  <p:slideViewPr>
    <p:cSldViewPr>
      <p:cViewPr>
        <p:scale>
          <a:sx n="66" d="100"/>
          <a:sy n="66" d="100"/>
        </p:scale>
        <p:origin x="-149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1B17D-8452-48B7-A8B9-B6AB512C3225}" type="datetimeFigureOut">
              <a:rPr lang="en-GB" smtClean="0"/>
              <a:pPr/>
              <a:t>08/10/2017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1825-6B51-4C9C-9F8A-BB389DE52A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825-6B51-4C9C-9F8A-BB389DE52A0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5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206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5881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44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Where will you spend eternity</a:t>
            </a:r>
            <a:r>
              <a:rPr lang="en-GB" sz="8000" b="1" dirty="0" smtClean="0">
                <a:latin typeface="Algerian" pitchFamily="82" charset="0"/>
              </a:rPr>
              <a:t> </a:t>
            </a:r>
            <a:r>
              <a:rPr lang="en-GB" sz="11500" b="1" dirty="0" smtClean="0">
                <a:latin typeface="Algerian" pitchFamily="82" charset="0"/>
              </a:rPr>
              <a:t>?</a:t>
            </a:r>
            <a:endParaRPr lang="en-US" sz="44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8894792" cy="70723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6600" dirty="0" smtClean="0">
                <a:latin typeface="Algerian" pitchFamily="82" charset="0"/>
              </a:rPr>
              <a:t>Where will you </a:t>
            </a:r>
            <a:r>
              <a:rPr lang="en-GB" sz="6600" dirty="0" smtClean="0">
                <a:latin typeface="Algerian" pitchFamily="82" charset="0"/>
              </a:rPr>
              <a:t>spend eternity?</a:t>
            </a:r>
          </a:p>
          <a:p>
            <a:pPr algn="just">
              <a:buNone/>
            </a:pPr>
            <a:r>
              <a:rPr lang="en-GB" sz="6600" dirty="0" smtClean="0">
                <a:latin typeface="Algerian" pitchFamily="82" charset="0"/>
              </a:rPr>
              <a:t>This question comes to you and me!</a:t>
            </a:r>
          </a:p>
          <a:p>
            <a:pPr algn="just">
              <a:buNone/>
            </a:pPr>
            <a:r>
              <a:rPr lang="en-GB" sz="6600" dirty="0" smtClean="0">
                <a:latin typeface="Algerian" pitchFamily="82" charset="0"/>
              </a:rPr>
              <a:t>Tell </a:t>
            </a:r>
            <a:r>
              <a:rPr lang="en-GB" sz="6600" dirty="0" err="1" smtClean="0">
                <a:latin typeface="Algerian" pitchFamily="82" charset="0"/>
              </a:rPr>
              <a:t>me,what</a:t>
            </a:r>
            <a:r>
              <a:rPr lang="en-GB" sz="6600" dirty="0" smtClean="0">
                <a:latin typeface="Algerian" pitchFamily="82" charset="0"/>
              </a:rPr>
              <a:t> </a:t>
            </a:r>
            <a:r>
              <a:rPr lang="en-GB" sz="6600" dirty="0" smtClean="0">
                <a:latin typeface="Algerian" pitchFamily="82" charset="0"/>
              </a:rPr>
              <a:t>shall your answer be</a:t>
            </a:r>
            <a:r>
              <a:rPr lang="en-GB" sz="6600" dirty="0" smtClean="0">
                <a:latin typeface="Algerian" pitchFamily="82" charset="0"/>
              </a:rPr>
              <a:t>?</a:t>
            </a:r>
            <a:endParaRPr lang="en-GB" sz="6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Where </a:t>
            </a:r>
            <a:r>
              <a:rPr lang="en-GB" sz="6600" dirty="0" smtClean="0">
                <a:latin typeface="Algerian" pitchFamily="82" charset="0"/>
              </a:rPr>
              <a:t>will you spend, eternity?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   </a:t>
            </a:r>
            <a:r>
              <a:rPr lang="en-GB" sz="6600" b="1" dirty="0" smtClean="0">
                <a:latin typeface="Algerian" pitchFamily="82" charset="0"/>
              </a:rPr>
              <a:t>Eternity! Eternity!</a:t>
            </a:r>
          </a:p>
          <a:p>
            <a:pPr algn="ctr">
              <a:buNone/>
            </a:pPr>
            <a:r>
              <a:rPr lang="en-GB" sz="6600" b="1" dirty="0" smtClean="0">
                <a:latin typeface="Algerian" pitchFamily="82" charset="0"/>
              </a:rPr>
              <a:t>    Where will you spend, eternity?</a:t>
            </a:r>
            <a:endParaRPr lang="en-GB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Many are choosing Christ today,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Turning from all their sins away;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Heav’n shall their happy portion be</a:t>
            </a:r>
            <a:r>
              <a:rPr lang="en-GB" sz="6600" dirty="0" smtClean="0">
                <a:latin typeface="Algerian" pitchFamily="82" charset="0"/>
              </a:rPr>
              <a:t>;</a:t>
            </a:r>
            <a:endParaRPr lang="en-GB" sz="6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Where </a:t>
            </a:r>
            <a:r>
              <a:rPr lang="en-GB" sz="6600" dirty="0" smtClean="0">
                <a:latin typeface="Algerian" pitchFamily="82" charset="0"/>
              </a:rPr>
              <a:t>will you spend eternity?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   </a:t>
            </a:r>
            <a:r>
              <a:rPr lang="en-GB" sz="6600" b="1" dirty="0" smtClean="0">
                <a:latin typeface="Algerian" pitchFamily="82" charset="0"/>
              </a:rPr>
              <a:t>Eternity! Eternity!</a:t>
            </a:r>
          </a:p>
          <a:p>
            <a:pPr algn="ctr">
              <a:buNone/>
            </a:pPr>
            <a:r>
              <a:rPr lang="en-GB" sz="6600" b="1" dirty="0" smtClean="0">
                <a:latin typeface="Algerian" pitchFamily="82" charset="0"/>
              </a:rPr>
              <a:t>    Where will you spend eternity?</a:t>
            </a:r>
            <a:endParaRPr lang="en-GB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Leaving the strait and narrow way,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Going the downward road today,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Sad will their final ending be</a:t>
            </a:r>
            <a:r>
              <a:rPr lang="en-GB" sz="6600" dirty="0" smtClean="0">
                <a:latin typeface="Algerian" pitchFamily="82" charset="0"/>
              </a:rPr>
              <a:t>,</a:t>
            </a:r>
            <a:endParaRPr lang="en-GB" sz="6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Lost </a:t>
            </a:r>
            <a:r>
              <a:rPr lang="en-GB" sz="6600" dirty="0" smtClean="0">
                <a:latin typeface="Algerian" pitchFamily="82" charset="0"/>
              </a:rPr>
              <a:t>thro’ along eternity 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     </a:t>
            </a:r>
            <a:r>
              <a:rPr lang="en-GB" sz="6600" b="1" dirty="0" smtClean="0">
                <a:latin typeface="Algerian" pitchFamily="82" charset="0"/>
              </a:rPr>
              <a:t>Eternity! Eternity!</a:t>
            </a:r>
            <a:endParaRPr lang="en-GB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b="1" dirty="0" smtClean="0">
                <a:latin typeface="Algerian" pitchFamily="82" charset="0"/>
              </a:rPr>
              <a:t>      Lost through along eternity!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Repent, believe, this very hour;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Trust in the Saviour’s grace and power;</a:t>
            </a:r>
          </a:p>
          <a:p>
            <a:pPr algn="ctr">
              <a:buNone/>
            </a:pPr>
            <a:r>
              <a:rPr lang="en-GB" sz="6000" dirty="0" smtClean="0">
                <a:latin typeface="Algerian" pitchFamily="82" charset="0"/>
              </a:rPr>
              <a:t>Then will your joyous answer be</a:t>
            </a:r>
            <a:r>
              <a:rPr lang="en-GB" sz="6000" dirty="0" smtClean="0">
                <a:latin typeface="Algerian" pitchFamily="82" charset="0"/>
              </a:rPr>
              <a:t>,</a:t>
            </a:r>
            <a:endParaRPr lang="en-GB" sz="6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0107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Saved </a:t>
            </a:r>
            <a:r>
              <a:rPr lang="en-GB" sz="6600" dirty="0" smtClean="0">
                <a:latin typeface="Algerian" pitchFamily="82" charset="0"/>
              </a:rPr>
              <a:t>through a long eternity!</a:t>
            </a: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    </a:t>
            </a:r>
            <a:r>
              <a:rPr lang="en-GB" sz="6600" b="1" dirty="0" smtClean="0">
                <a:latin typeface="Algerian" pitchFamily="82" charset="0"/>
              </a:rPr>
              <a:t>Eternity! Eternity!</a:t>
            </a:r>
          </a:p>
          <a:p>
            <a:pPr algn="ctr">
              <a:buNone/>
            </a:pPr>
            <a:r>
              <a:rPr lang="en-GB" sz="6600" b="1" dirty="0" smtClean="0">
                <a:latin typeface="Algerian" pitchFamily="82" charset="0"/>
              </a:rPr>
              <a:t>    Saved through a long eternity!</a:t>
            </a:r>
            <a:endParaRPr lang="en-GB" sz="6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1120</TotalTime>
  <Words>176</Words>
  <Application>Microsoft Office PowerPoint</Application>
  <PresentationFormat>On-screen Show (4:3)</PresentationFormat>
  <Paragraphs>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206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161</cp:revision>
  <dcterms:created xsi:type="dcterms:W3CDTF">2012-08-25T10:40:27Z</dcterms:created>
  <dcterms:modified xsi:type="dcterms:W3CDTF">2017-10-08T07:29:50Z</dcterms:modified>
</cp:coreProperties>
</file>