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8" r:id="rId3"/>
    <p:sldId id="304" r:id="rId4"/>
    <p:sldId id="299" r:id="rId5"/>
    <p:sldId id="305" r:id="rId6"/>
    <p:sldId id="300" r:id="rId7"/>
    <p:sldId id="311" r:id="rId8"/>
    <p:sldId id="306" r:id="rId9"/>
    <p:sldId id="307" r:id="rId10"/>
    <p:sldId id="302" r:id="rId11"/>
    <p:sldId id="310" r:id="rId12"/>
    <p:sldId id="308" r:id="rId13"/>
    <p:sldId id="309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3" d="100"/>
          <a:sy n="63" d="100"/>
        </p:scale>
        <p:origin x="-1584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871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814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13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31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44527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887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950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772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06958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52206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50311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-152400"/>
            <a:ext cx="8961100" cy="1554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mic Sans MS" pitchFamily="66" charset="0"/>
              </a:rPr>
              <a:t>Gospel Hymns and Songs </a:t>
            </a:r>
            <a:r>
              <a:rPr lang="en-US" sz="8800" b="1" dirty="0" smtClean="0">
                <a:latin typeface="Comic Sans MS" pitchFamily="66" charset="0"/>
              </a:rPr>
              <a:t>207</a:t>
            </a:r>
            <a:endParaRPr lang="en-US" sz="72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736"/>
            <a:ext cx="9144000" cy="51435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1500" b="1" dirty="0" smtClean="0">
                <a:latin typeface="Algerian" pitchFamily="82" charset="0"/>
              </a:rPr>
              <a:t>There’s a great day coming</a:t>
            </a:r>
            <a:endParaRPr lang="en-US" sz="11500" dirty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9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3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009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600" dirty="0" smtClean="0">
                <a:latin typeface="Algerian" pitchFamily="82" charset="0"/>
              </a:rPr>
              <a:t>There’s a sad    day coming,</a:t>
            </a:r>
            <a:endParaRPr lang="en-US" sz="76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7600" dirty="0" smtClean="0">
                <a:latin typeface="Algerian" pitchFamily="82" charset="0"/>
              </a:rPr>
              <a:t>A sad day coming,</a:t>
            </a:r>
            <a:endParaRPr lang="en-US" sz="76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7600" dirty="0" smtClean="0">
                <a:latin typeface="Algerian" pitchFamily="82" charset="0"/>
              </a:rPr>
              <a:t>There’s a sad day </a:t>
            </a:r>
            <a:r>
              <a:rPr lang="en-GB" sz="7400" dirty="0" smtClean="0">
                <a:latin typeface="Algerian" pitchFamily="82" charset="0"/>
              </a:rPr>
              <a:t>coming by and by;</a:t>
            </a:r>
            <a:endParaRPr lang="en-US" sz="7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009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000" dirty="0" smtClean="0">
                <a:latin typeface="Algerian" pitchFamily="82" charset="0"/>
              </a:rPr>
              <a:t>When the sinner</a:t>
            </a:r>
            <a:r>
              <a:rPr lang="en-GB" sz="6300" dirty="0" smtClean="0">
                <a:latin typeface="Algerian" pitchFamily="82" charset="0"/>
              </a:rPr>
              <a:t> shall  hear his doom</a:t>
            </a:r>
            <a:endParaRPr lang="en-US" sz="63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7500" dirty="0" smtClean="0">
                <a:latin typeface="Algerian" pitchFamily="82" charset="0"/>
              </a:rPr>
              <a:t>“Depart, I know ye not,”</a:t>
            </a:r>
            <a:endParaRPr lang="en-US" sz="75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7000" dirty="0" smtClean="0">
                <a:latin typeface="Algerian" pitchFamily="82" charset="0"/>
              </a:rPr>
              <a:t>Are you ready for              that day to come?</a:t>
            </a:r>
            <a:endParaRPr lang="en-US" sz="7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962"/>
            <a:ext cx="9144000" cy="69009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500" b="1" i="1" dirty="0" smtClean="0">
                <a:latin typeface="Algerian" pitchFamily="82" charset="0"/>
              </a:rPr>
              <a:t>Are  you  ready?           Are  you  ready?</a:t>
            </a:r>
            <a:endParaRPr lang="en-US" sz="75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500" b="1" i="1" dirty="0" smtClean="0">
                <a:latin typeface="Algerian" pitchFamily="82" charset="0"/>
              </a:rPr>
              <a:t>Are  you  ready  for  the  judgment  day?</a:t>
            </a:r>
            <a:endParaRPr lang="en-US" sz="75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4346" y="171400"/>
            <a:ext cx="9215470" cy="69009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 smtClean="0">
                <a:latin typeface="Algerian" pitchFamily="82" charset="0"/>
              </a:rPr>
              <a:t>Are  you  ready?           </a:t>
            </a:r>
            <a:r>
              <a:rPr lang="en-GB" sz="7900" b="1" i="1" dirty="0" smtClean="0">
                <a:latin typeface="Algerian" pitchFamily="82" charset="0"/>
              </a:rPr>
              <a:t>Are  you  ready?</a:t>
            </a:r>
            <a:endParaRPr lang="en-US" sz="79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000" b="1" i="1" dirty="0" smtClean="0">
                <a:latin typeface="Algerian" pitchFamily="82" charset="0"/>
              </a:rPr>
              <a:t>For  the  judgment  day?</a:t>
            </a:r>
            <a:endParaRPr lang="en-US" sz="8000" b="1" i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009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6800" dirty="0" smtClean="0">
                <a:latin typeface="Algerian" pitchFamily="82" charset="0"/>
              </a:rPr>
              <a:t>There’s a great  day coming,</a:t>
            </a:r>
            <a:endParaRPr lang="en-US" sz="68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6600" dirty="0" smtClean="0">
                <a:latin typeface="Algerian" pitchFamily="82" charset="0"/>
              </a:rPr>
              <a:t>A great day coming,</a:t>
            </a:r>
            <a:endParaRPr lang="en-US" sz="66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7000" dirty="0" smtClean="0">
                <a:latin typeface="Algerian" pitchFamily="82" charset="0"/>
              </a:rPr>
              <a:t>There’s a great day coming  by and by;</a:t>
            </a:r>
            <a:endParaRPr lang="en-US" sz="7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009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6500" dirty="0" smtClean="0">
                <a:latin typeface="Algerian" pitchFamily="82" charset="0"/>
              </a:rPr>
              <a:t>When the saints and </a:t>
            </a:r>
            <a:r>
              <a:rPr lang="en-GB" sz="6300" dirty="0" smtClean="0">
                <a:latin typeface="Algerian" pitchFamily="82" charset="0"/>
              </a:rPr>
              <a:t>the sinners shall  </a:t>
            </a:r>
            <a:r>
              <a:rPr lang="en-GB" sz="7000" dirty="0" smtClean="0">
                <a:latin typeface="Algerian" pitchFamily="82" charset="0"/>
              </a:rPr>
              <a:t>be Parted right and left,</a:t>
            </a:r>
            <a:endParaRPr lang="en-US" sz="70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7000" dirty="0" smtClean="0">
                <a:latin typeface="Algerian" pitchFamily="82" charset="0"/>
              </a:rPr>
              <a:t>Are you ready for that day to come?</a:t>
            </a:r>
            <a:endParaRPr lang="en-US" sz="7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962"/>
            <a:ext cx="9144000" cy="69009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500" b="1" i="1" dirty="0" smtClean="0">
                <a:latin typeface="Algerian" pitchFamily="82" charset="0"/>
              </a:rPr>
              <a:t>Are  you  ready?           Are  you  ready?</a:t>
            </a:r>
            <a:endParaRPr lang="en-US" sz="75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500" b="1" i="1" dirty="0" smtClean="0">
                <a:latin typeface="Algerian" pitchFamily="82" charset="0"/>
              </a:rPr>
              <a:t>Are  you  ready  for  the  judgment  day?</a:t>
            </a:r>
            <a:endParaRPr lang="en-US" sz="75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4346" y="171400"/>
            <a:ext cx="9215470" cy="69009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 smtClean="0">
                <a:latin typeface="Algerian" pitchFamily="82" charset="0"/>
              </a:rPr>
              <a:t>Are  you  ready?           </a:t>
            </a:r>
            <a:r>
              <a:rPr lang="en-GB" sz="7900" b="1" i="1" dirty="0" smtClean="0">
                <a:latin typeface="Algerian" pitchFamily="82" charset="0"/>
              </a:rPr>
              <a:t>Are  you  ready?</a:t>
            </a:r>
            <a:endParaRPr lang="en-US" sz="79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000" b="1" i="1" dirty="0" smtClean="0">
                <a:latin typeface="Algerian" pitchFamily="82" charset="0"/>
              </a:rPr>
              <a:t>For  the  judgment  day?</a:t>
            </a:r>
            <a:endParaRPr lang="en-US" sz="8000" b="1" i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009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6600" dirty="0" smtClean="0">
                <a:latin typeface="Algerian" pitchFamily="82" charset="0"/>
              </a:rPr>
              <a:t>There’s a bright day coming,</a:t>
            </a:r>
            <a:endParaRPr lang="en-US" sz="66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6600" dirty="0" smtClean="0">
                <a:latin typeface="Algerian" pitchFamily="82" charset="0"/>
              </a:rPr>
              <a:t>A bright day coming,</a:t>
            </a:r>
            <a:endParaRPr lang="en-US" sz="66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6500" dirty="0" smtClean="0">
                <a:latin typeface="Algerian" pitchFamily="82" charset="0"/>
              </a:rPr>
              <a:t>There’s a bright day</a:t>
            </a:r>
            <a:r>
              <a:rPr lang="en-GB" sz="6000" dirty="0" smtClean="0">
                <a:latin typeface="Algerian" pitchFamily="82" charset="0"/>
              </a:rPr>
              <a:t> </a:t>
            </a:r>
            <a:r>
              <a:rPr lang="en-GB" sz="6800" dirty="0" smtClean="0">
                <a:latin typeface="Algerian" pitchFamily="82" charset="0"/>
              </a:rPr>
              <a:t>coming by and by;</a:t>
            </a:r>
            <a:endParaRPr lang="en-US" sz="6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009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600" dirty="0" smtClean="0">
                <a:latin typeface="Algerian" pitchFamily="82" charset="0"/>
              </a:rPr>
              <a:t>But it’s brightness             shall only come</a:t>
            </a:r>
            <a:endParaRPr lang="en-US" sz="66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600" dirty="0" smtClean="0">
                <a:latin typeface="Algerian" pitchFamily="82" charset="0"/>
              </a:rPr>
              <a:t>To them that love the Lord,</a:t>
            </a:r>
            <a:endParaRPr lang="en-US" sz="66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600" dirty="0" smtClean="0">
                <a:latin typeface="Algerian" pitchFamily="82" charset="0"/>
              </a:rPr>
              <a:t>Are you ready for                that day to come?</a:t>
            </a:r>
            <a:endParaRPr lang="en-US" sz="6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962"/>
            <a:ext cx="9144000" cy="69009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500" b="1" i="1" dirty="0" smtClean="0">
                <a:latin typeface="Algerian" pitchFamily="82" charset="0"/>
              </a:rPr>
              <a:t>Are  you  ready?           Are  you  ready?</a:t>
            </a:r>
            <a:endParaRPr lang="en-US" sz="75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500" b="1" i="1" dirty="0" smtClean="0">
                <a:latin typeface="Algerian" pitchFamily="82" charset="0"/>
              </a:rPr>
              <a:t>Are  you  ready  for  the  judgment  day?</a:t>
            </a:r>
            <a:endParaRPr lang="en-US" sz="75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4346" y="171400"/>
            <a:ext cx="9215470" cy="69009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 smtClean="0">
                <a:latin typeface="Algerian" pitchFamily="82" charset="0"/>
              </a:rPr>
              <a:t>Are  you  ready?           </a:t>
            </a:r>
            <a:r>
              <a:rPr lang="en-GB" sz="7900" b="1" i="1" dirty="0" smtClean="0">
                <a:latin typeface="Algerian" pitchFamily="82" charset="0"/>
              </a:rPr>
              <a:t>Are  you  ready?</a:t>
            </a:r>
            <a:endParaRPr lang="en-US" sz="79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000" b="1" i="1" dirty="0" smtClean="0">
                <a:latin typeface="Algerian" pitchFamily="82" charset="0"/>
              </a:rPr>
              <a:t>For  the  judgment  day?</a:t>
            </a:r>
            <a:endParaRPr lang="en-US" sz="8000" b="1" i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1108</TotalTime>
  <Words>225</Words>
  <Application>Microsoft Office PowerPoint</Application>
  <PresentationFormat>On-screen Show (4:3)</PresentationFormat>
  <Paragraphs>31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cross</vt:lpstr>
      <vt:lpstr>Gospel Hymns and Songs 207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172</cp:revision>
  <dcterms:created xsi:type="dcterms:W3CDTF">2012-08-25T10:40:27Z</dcterms:created>
  <dcterms:modified xsi:type="dcterms:W3CDTF">2015-08-23T07:37:58Z</dcterms:modified>
</cp:coreProperties>
</file>