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82" r:id="rId4"/>
    <p:sldId id="271" r:id="rId5"/>
    <p:sldId id="283" r:id="rId6"/>
    <p:sldId id="272" r:id="rId7"/>
    <p:sldId id="284" r:id="rId8"/>
    <p:sldId id="273" r:id="rId9"/>
    <p:sldId id="285" r:id="rId10"/>
    <p:sldId id="274" r:id="rId11"/>
    <p:sldId id="286" r:id="rId12"/>
    <p:sldId id="287" r:id="rId13"/>
    <p:sldId id="288" r:id="rId14"/>
    <p:sldId id="276" r:id="rId15"/>
    <p:sldId id="293" r:id="rId16"/>
    <p:sldId id="277" r:id="rId17"/>
    <p:sldId id="294" r:id="rId18"/>
    <p:sldId id="289" r:id="rId19"/>
    <p:sldId id="290" r:id="rId20"/>
    <p:sldId id="279" r:id="rId21"/>
    <p:sldId id="295" r:id="rId22"/>
    <p:sldId id="280" r:id="rId23"/>
    <p:sldId id="296" r:id="rId24"/>
    <p:sldId id="291" r:id="rId25"/>
    <p:sldId id="29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2" d="100"/>
          <a:sy n="62" d="100"/>
        </p:scale>
        <p:origin x="-158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-1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208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8929718" cy="44116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500" dirty="0" smtClean="0">
                <a:latin typeface="Algerian" pitchFamily="82" charset="0"/>
              </a:rPr>
              <a:t>The great judgment morning</a:t>
            </a:r>
            <a:endParaRPr lang="en-US" sz="11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The great man was there, but his greatness,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When death came, was left far behind</a:t>
            </a:r>
            <a:r>
              <a:rPr lang="en-GB" sz="7200" dirty="0" smtClean="0">
                <a:latin typeface="Algerian" pitchFamily="82" charset="0"/>
              </a:rPr>
              <a:t>!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The </a:t>
            </a:r>
            <a:r>
              <a:rPr lang="en-GB" sz="7200" dirty="0" smtClean="0">
                <a:latin typeface="Algerian" pitchFamily="82" charset="0"/>
              </a:rPr>
              <a:t>angel that opened the records,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Not a trace of his greatness could find.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-72008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And  O, what a weeping and wailing,</a:t>
            </a:r>
            <a:endParaRPr lang="en-GB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As the lost were told of their fate</a:t>
            </a:r>
            <a:r>
              <a:rPr lang="en-GB" sz="7200" b="1" i="1" dirty="0" smtClean="0">
                <a:latin typeface="Algerian" pitchFamily="82" charset="0"/>
              </a:rPr>
              <a:t>;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-72008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They </a:t>
            </a:r>
            <a:r>
              <a:rPr lang="en-GB" sz="6600" b="1" i="1" dirty="0" smtClean="0">
                <a:latin typeface="Algerian" pitchFamily="82" charset="0"/>
              </a:rPr>
              <a:t>cried for the rocks and the mountains,</a:t>
            </a:r>
            <a:endParaRPr lang="en-GB" sz="66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They prayed, but their prayer was too late.</a:t>
            </a:r>
            <a:endParaRPr lang="en-GB" sz="6600" dirty="0" smtClean="0">
              <a:latin typeface="Algerian" pitchFamily="82" charset="0"/>
            </a:endParaRPr>
          </a:p>
          <a:p>
            <a:pPr algn="ctr"/>
            <a:r>
              <a:rPr lang="en-GB" sz="6600" b="1" i="1" dirty="0" smtClean="0">
                <a:latin typeface="Algerian" pitchFamily="82" charset="0"/>
              </a:rPr>
              <a:t> </a:t>
            </a:r>
            <a:endParaRPr lang="en-GB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The widow was there with the orphans,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God heard and remembered their cries</a:t>
            </a:r>
            <a:r>
              <a:rPr lang="en-GB" sz="7200" dirty="0" smtClean="0">
                <a:latin typeface="Algerian" pitchFamily="82" charset="0"/>
              </a:rPr>
              <a:t>;</a:t>
            </a:r>
            <a:endParaRPr lang="en-GB" sz="7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7050" y="-99392"/>
            <a:ext cx="925252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700" dirty="0" smtClean="0">
                <a:latin typeface="Algerian" pitchFamily="82" charset="0"/>
              </a:rPr>
              <a:t>No </a:t>
            </a:r>
            <a:r>
              <a:rPr lang="en-GB" sz="7700" dirty="0" smtClean="0">
                <a:latin typeface="Algerian" pitchFamily="82" charset="0"/>
              </a:rPr>
              <a:t>sorrow in heaven for ever;</a:t>
            </a:r>
          </a:p>
          <a:p>
            <a:pPr algn="ctr">
              <a:buNone/>
            </a:pPr>
            <a:r>
              <a:rPr lang="en-GB" sz="7700" dirty="0" smtClean="0">
                <a:latin typeface="Algerian" pitchFamily="82" charset="0"/>
              </a:rPr>
              <a:t>God wiped all the tears from their eyes;</a:t>
            </a:r>
            <a:endParaRPr lang="en-GB" sz="7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The gambler was there and the drunkard,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And the man that had sold them the drink</a:t>
            </a:r>
            <a:r>
              <a:rPr lang="en-GB" sz="7200" dirty="0" smtClean="0">
                <a:latin typeface="Algerian" pitchFamily="82" charset="0"/>
              </a:rPr>
              <a:t>,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With </a:t>
            </a:r>
            <a:r>
              <a:rPr lang="en-GB" sz="8000" dirty="0" smtClean="0">
                <a:latin typeface="Algerian" pitchFamily="82" charset="0"/>
              </a:rPr>
              <a:t>the people who gave him the license,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Together in hell they did sink.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-72008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And  O, what a weeping and wailing,</a:t>
            </a:r>
            <a:endParaRPr lang="en-GB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As the lost were told of their fate</a:t>
            </a:r>
            <a:r>
              <a:rPr lang="en-GB" sz="7200" b="1" i="1" dirty="0" smtClean="0">
                <a:latin typeface="Algerian" pitchFamily="82" charset="0"/>
              </a:rPr>
              <a:t>;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-72008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They </a:t>
            </a:r>
            <a:r>
              <a:rPr lang="en-GB" sz="6600" b="1" i="1" dirty="0" smtClean="0">
                <a:latin typeface="Algerian" pitchFamily="82" charset="0"/>
              </a:rPr>
              <a:t>cried for the rocks and the mountains,</a:t>
            </a:r>
            <a:endParaRPr lang="en-GB" sz="66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They prayed, but their prayer was too late.</a:t>
            </a:r>
            <a:endParaRPr lang="en-GB" sz="6600" dirty="0" smtClean="0">
              <a:latin typeface="Algerian" pitchFamily="82" charset="0"/>
            </a:endParaRPr>
          </a:p>
          <a:p>
            <a:pPr algn="ctr"/>
            <a:r>
              <a:rPr lang="en-GB" sz="6600" b="1" i="1" dirty="0" smtClean="0">
                <a:latin typeface="Algerian" pitchFamily="82" charset="0"/>
              </a:rPr>
              <a:t> </a:t>
            </a:r>
            <a:endParaRPr lang="en-GB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I dreamed that the great judgment morning</a:t>
            </a:r>
          </a:p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Had dawned and the trumpet had blown</a:t>
            </a:r>
            <a:r>
              <a:rPr lang="en-GB" sz="7000" dirty="0" smtClean="0">
                <a:latin typeface="Algerian" pitchFamily="82" charset="0"/>
              </a:rPr>
              <a:t>;</a:t>
            </a:r>
            <a:endParaRPr lang="en-GB" sz="7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71400"/>
            <a:ext cx="9358346" cy="7200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The moral man came to the judgment,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But his self-righteous rags would not do</a:t>
            </a:r>
            <a:r>
              <a:rPr lang="en-GB" sz="7200" dirty="0" smtClean="0">
                <a:latin typeface="Algerian" pitchFamily="82" charset="0"/>
              </a:rPr>
              <a:t>;</a:t>
            </a:r>
            <a:endParaRPr lang="en-GB" sz="7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71400"/>
            <a:ext cx="9358346" cy="7200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The </a:t>
            </a:r>
            <a:r>
              <a:rPr lang="en-GB" sz="8000" dirty="0" smtClean="0">
                <a:latin typeface="Algerian" pitchFamily="82" charset="0"/>
              </a:rPr>
              <a:t>men who had crucified Jesus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Had passed off as moral men, too;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71400"/>
            <a:ext cx="9358346" cy="72008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The soul that had put off salvation,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“Not tonight; I’ll get saved by and by</a:t>
            </a:r>
            <a:r>
              <a:rPr lang="en-GB" sz="7700" dirty="0" smtClean="0">
                <a:latin typeface="Algerian" pitchFamily="82" charset="0"/>
              </a:rPr>
              <a:t>,</a:t>
            </a:r>
            <a:endParaRPr lang="en-GB" sz="7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171400"/>
            <a:ext cx="9358346" cy="72008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No </a:t>
            </a:r>
            <a:r>
              <a:rPr lang="en-GB" sz="7700" dirty="0" smtClean="0">
                <a:latin typeface="Algerian" pitchFamily="82" charset="0"/>
              </a:rPr>
              <a:t>time now to think of religion!”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At last they had found time to die.</a:t>
            </a:r>
            <a:endParaRPr lang="en-GB" sz="7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-72008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And  O, what a weeping and wailing,</a:t>
            </a:r>
            <a:endParaRPr lang="en-GB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As the lost were told of their fate</a:t>
            </a:r>
            <a:r>
              <a:rPr lang="en-GB" sz="7200" b="1" i="1" dirty="0" smtClean="0">
                <a:latin typeface="Algerian" pitchFamily="82" charset="0"/>
              </a:rPr>
              <a:t>;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-72008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They </a:t>
            </a:r>
            <a:r>
              <a:rPr lang="en-GB" sz="6600" b="1" i="1" dirty="0" smtClean="0">
                <a:latin typeface="Algerian" pitchFamily="82" charset="0"/>
              </a:rPr>
              <a:t>cried for the rocks and the mountains,</a:t>
            </a:r>
            <a:endParaRPr lang="en-GB" sz="66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They prayed, but their prayer was too late.</a:t>
            </a:r>
            <a:endParaRPr lang="en-GB" sz="6600" dirty="0" smtClean="0">
              <a:latin typeface="Algerian" pitchFamily="82" charset="0"/>
            </a:endParaRPr>
          </a:p>
          <a:p>
            <a:pPr algn="ctr"/>
            <a:r>
              <a:rPr lang="en-GB" sz="6600" b="1" i="1" dirty="0" smtClean="0">
                <a:latin typeface="Algerian" pitchFamily="82" charset="0"/>
              </a:rPr>
              <a:t> </a:t>
            </a:r>
            <a:endParaRPr lang="en-GB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I </a:t>
            </a:r>
            <a:r>
              <a:rPr lang="en-GB" sz="7000" dirty="0" smtClean="0">
                <a:latin typeface="Algerian" pitchFamily="82" charset="0"/>
              </a:rPr>
              <a:t>dreamed that </a:t>
            </a:r>
            <a:r>
              <a:rPr lang="en-GB" sz="7000" dirty="0" smtClean="0">
                <a:latin typeface="Algerian" pitchFamily="82" charset="0"/>
              </a:rPr>
              <a:t>  the </a:t>
            </a:r>
            <a:r>
              <a:rPr lang="en-GB" sz="7000" dirty="0" smtClean="0">
                <a:latin typeface="Algerian" pitchFamily="82" charset="0"/>
              </a:rPr>
              <a:t>nations had gathered</a:t>
            </a:r>
          </a:p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To judgment before the white throne;</a:t>
            </a:r>
            <a:endParaRPr lang="en-GB" sz="7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114376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From the throne came a bright shining angel,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And stood on the land and the sea</a:t>
            </a:r>
            <a:r>
              <a:rPr lang="en-GB" sz="7200" dirty="0" smtClean="0">
                <a:latin typeface="Algerian" pitchFamily="82" charset="0"/>
              </a:rPr>
              <a:t>,</a:t>
            </a:r>
            <a:endParaRPr lang="en-GB" sz="7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8500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And </a:t>
            </a:r>
            <a:r>
              <a:rPr lang="en-GB" sz="8000" dirty="0" smtClean="0">
                <a:latin typeface="Algerian" pitchFamily="82" charset="0"/>
              </a:rPr>
              <a:t>swore with his hand raised to heaven,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That time was no longer to be.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-72008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And  O, what a weeping and wailing,</a:t>
            </a:r>
            <a:endParaRPr lang="en-GB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As the lost were told of their fate</a:t>
            </a:r>
            <a:r>
              <a:rPr lang="en-GB" sz="7200" b="1" i="1" dirty="0" smtClean="0">
                <a:latin typeface="Algerian" pitchFamily="82" charset="0"/>
              </a:rPr>
              <a:t>;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-28500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They </a:t>
            </a:r>
            <a:r>
              <a:rPr lang="en-GB" sz="6600" b="1" i="1" dirty="0" smtClean="0">
                <a:latin typeface="Algerian" pitchFamily="82" charset="0"/>
              </a:rPr>
              <a:t>cried for the rocks and the mountains,</a:t>
            </a:r>
            <a:endParaRPr lang="en-GB" sz="66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They prayed, but their prayer was too late.</a:t>
            </a:r>
            <a:endParaRPr lang="en-GB" sz="6600" dirty="0" smtClean="0">
              <a:latin typeface="Algerian" pitchFamily="82" charset="0"/>
            </a:endParaRPr>
          </a:p>
          <a:p>
            <a:pPr algn="ctr"/>
            <a:r>
              <a:rPr lang="en-GB" sz="6600" b="1" i="1" dirty="0" smtClean="0">
                <a:latin typeface="Algerian" pitchFamily="82" charset="0"/>
              </a:rPr>
              <a:t> </a:t>
            </a:r>
            <a:endParaRPr lang="en-GB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The rich man was there, but his money</a:t>
            </a:r>
          </a:p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Had melted and vanished away</a:t>
            </a:r>
            <a:r>
              <a:rPr lang="en-GB" sz="7800" dirty="0" smtClean="0">
                <a:latin typeface="Algerian" pitchFamily="82" charset="0"/>
              </a:rPr>
              <a:t>;</a:t>
            </a:r>
            <a:endParaRPr lang="en-GB" sz="7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58346" cy="7029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600" dirty="0" smtClean="0">
                <a:latin typeface="Algerian" pitchFamily="82" charset="0"/>
              </a:rPr>
              <a:t>A </a:t>
            </a:r>
            <a:r>
              <a:rPr lang="en-GB" sz="7600" dirty="0" smtClean="0">
                <a:latin typeface="Algerian" pitchFamily="82" charset="0"/>
              </a:rPr>
              <a:t>pauper he stood in the judgment,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600" dirty="0" smtClean="0">
                <a:latin typeface="Algerian" pitchFamily="82" charset="0"/>
              </a:rPr>
              <a:t>His debts were too heavy to pay;</a:t>
            </a:r>
            <a:endParaRPr lang="en-GB" sz="7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600</TotalTime>
  <Words>419</Words>
  <Application>Microsoft Office PowerPoint</Application>
  <PresentationFormat>On-screen Show (4:3)</PresentationFormat>
  <Paragraphs>54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cross</vt:lpstr>
      <vt:lpstr>Gospel Hymns and Songs 208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57</cp:revision>
  <dcterms:created xsi:type="dcterms:W3CDTF">2012-08-25T10:40:27Z</dcterms:created>
  <dcterms:modified xsi:type="dcterms:W3CDTF">2015-08-23T08:08:01Z</dcterms:modified>
</cp:coreProperties>
</file>