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69" r:id="rId2"/>
    <p:sldId id="270" r:id="rId3"/>
    <p:sldId id="278" r:id="rId4"/>
    <p:sldId id="271" r:id="rId5"/>
    <p:sldId id="279" r:id="rId6"/>
    <p:sldId id="272" r:id="rId7"/>
    <p:sldId id="286" r:id="rId8"/>
    <p:sldId id="280" r:id="rId9"/>
    <p:sldId id="289" r:id="rId10"/>
    <p:sldId id="274" r:id="rId11"/>
    <p:sldId id="287" r:id="rId12"/>
    <p:sldId id="282" r:id="rId13"/>
    <p:sldId id="283" r:id="rId14"/>
    <p:sldId id="276" r:id="rId15"/>
    <p:sldId id="288" r:id="rId16"/>
    <p:sldId id="284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1" autoAdjust="0"/>
  </p:normalViewPr>
  <p:slideViewPr>
    <p:cSldViewPr>
      <p:cViewPr varScale="1">
        <p:scale>
          <a:sx n="82" d="100"/>
          <a:sy n="82" d="100"/>
        </p:scale>
        <p:origin x="16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FFD4-5652-4767-AA22-C441E28A3072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B335-F5C8-4EDF-B1E2-6347D416EBE4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B335-F5C8-4EDF-B1E2-6347D416EBE4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9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B335-F5C8-4EDF-B1E2-6347D416EBE4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9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7BB-EB42-4973-8108-1039EEE1ABEB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B335-F5C8-4EDF-B1E2-6347D416EBE4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09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B335-F5C8-4EDF-B1E2-6347D416EBE4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2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928F-6A83-4C93-A36D-60F2EFA718F5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038-2EBF-4E11-97BE-A953678E6045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B335-F5C8-4EDF-B1E2-6347D416EBE4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6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A358-440B-44C9-943B-EE88A5D6669F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7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239B335-F5C8-4EDF-B1E2-6347D416EBE4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68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84" y="-141386"/>
            <a:ext cx="9163744" cy="15541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Gospel Hymns and Songs </a:t>
            </a:r>
            <a:r>
              <a:rPr lang="en-US" sz="8000" b="1" dirty="0">
                <a:latin typeface="Comic Sans MS" pitchFamily="66" charset="0"/>
              </a:rPr>
              <a:t>209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1214422"/>
            <a:ext cx="8929718" cy="56435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>
                <a:latin typeface="Algerian" pitchFamily="82" charset="0"/>
              </a:rPr>
              <a:t>I will not forget thee</a:t>
            </a: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8676456" cy="695570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000" b="1" dirty="0"/>
              <a:t>Trusting the promise “I will not forget thee,”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000" b="1" dirty="0"/>
              <a:t>Onward will I go with songs of joy   and praise;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338"/>
            <a:ext cx="7992888" cy="688705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000" b="1" dirty="0" err="1"/>
              <a:t>Tho</a:t>
            </a:r>
            <a:r>
              <a:rPr lang="en-GB" sz="6000" b="1" dirty="0"/>
              <a:t>’ earth despise me, </a:t>
            </a:r>
            <a:r>
              <a:rPr lang="en-GB" sz="6000" b="1" dirty="0" err="1"/>
              <a:t>tho</a:t>
            </a:r>
            <a:r>
              <a:rPr lang="en-GB" sz="6000" b="1" dirty="0"/>
              <a:t>’ my friends forsake me,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000" b="1" dirty="0"/>
              <a:t>Jesus will be near me gladdening my days.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42900"/>
            <a:ext cx="8424936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/>
              <a:t>I... will not forget thee or leave thee;</a:t>
            </a:r>
            <a:endParaRPr lang="en-GB" sz="6600" b="1" dirty="0"/>
          </a:p>
          <a:p>
            <a:pPr algn="ctr">
              <a:buNone/>
            </a:pPr>
            <a:r>
              <a:rPr lang="en-GB" sz="6600" b="1" i="1" dirty="0"/>
              <a:t>In My hands I’ll hold thee, in My arms I’ll fold thee;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8316416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/>
              <a:t>I... will not forget thee or leave thee-</a:t>
            </a:r>
            <a:endParaRPr lang="en-GB" sz="6600" b="1" dirty="0"/>
          </a:p>
          <a:p>
            <a:pPr algn="ctr">
              <a:buNone/>
            </a:pPr>
            <a:r>
              <a:rPr lang="en-GB" sz="6600" b="1" i="1" dirty="0"/>
              <a:t>I am thy Redeemer, I will care for thee.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285800"/>
            <a:ext cx="8604448" cy="71438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600" b="1" dirty="0"/>
              <a:t>When at the golden portals I am standing,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600" b="1" dirty="0"/>
              <a:t>All my tribulations, all my sorrows past,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570"/>
            <a:ext cx="8388424" cy="695570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000" b="1" dirty="0"/>
              <a:t>How sweet to hear the blessed proclamation: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000" b="1" dirty="0"/>
              <a:t>“Enter, faithful servant, welcome home at last!”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8424936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/>
              <a:t>I... will not forget thee or leave thee;</a:t>
            </a:r>
            <a:endParaRPr lang="en-GB" sz="6600" b="1" dirty="0"/>
          </a:p>
          <a:p>
            <a:pPr algn="ctr">
              <a:buNone/>
            </a:pPr>
            <a:r>
              <a:rPr lang="en-GB" sz="6600" b="1" i="1" dirty="0"/>
              <a:t>In My hands I’ll hold thee, in My arms I’ll fold thee;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71462"/>
            <a:ext cx="8496944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/>
              <a:t>I... will not forget thee or leave thee-</a:t>
            </a:r>
            <a:endParaRPr lang="en-GB" sz="7200" b="1" dirty="0"/>
          </a:p>
          <a:p>
            <a:pPr algn="ctr">
              <a:buNone/>
            </a:pPr>
            <a:r>
              <a:rPr lang="en-GB" sz="7200" b="1" i="1" dirty="0"/>
              <a:t>I am thy Redeemer, I will care for thee.</a:t>
            </a:r>
            <a:endParaRPr lang="en-GB" sz="72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7812360" cy="652536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5400" b="1" dirty="0"/>
              <a:t>Sweet is the promise “I will not forget thee,”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5400" b="1" dirty="0"/>
              <a:t>Nothing can molest  or turn my soul away;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8028384" cy="6237336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5400" b="1" dirty="0" err="1"/>
              <a:t>E’en</a:t>
            </a:r>
            <a:r>
              <a:rPr lang="en-GB" sz="5400" b="1" dirty="0"/>
              <a:t> though the night be dark within the valley,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5400" b="1" dirty="0"/>
              <a:t>Just beyond is shining an eternal day.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07169"/>
            <a:ext cx="84249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/>
              <a:t>I... will not forget thee or leave thee;</a:t>
            </a:r>
            <a:endParaRPr lang="en-GB" sz="6600" b="1" dirty="0"/>
          </a:p>
          <a:p>
            <a:pPr algn="ctr">
              <a:buNone/>
            </a:pPr>
            <a:r>
              <a:rPr lang="en-GB" sz="6600" b="1" i="1" dirty="0"/>
              <a:t>In My hands I’ll hold thee, in My arms I’ll fold thee;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260648"/>
            <a:ext cx="8387886" cy="601960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/>
              <a:t>I... will not forget thee or leave thee-</a:t>
            </a:r>
            <a:endParaRPr lang="en-GB" sz="6600" b="1" dirty="0"/>
          </a:p>
          <a:p>
            <a:pPr algn="ctr">
              <a:buNone/>
            </a:pPr>
            <a:r>
              <a:rPr lang="en-GB" sz="6600" b="1" i="1" dirty="0"/>
              <a:t>I am thy Redeemer, I will care for thee.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8172400" cy="58778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dirty="0"/>
              <a:t>How can I show my gratitude to Jesus,</a:t>
            </a:r>
          </a:p>
          <a:p>
            <a:pPr algn="ctr">
              <a:buNone/>
            </a:pPr>
            <a:r>
              <a:rPr lang="en-GB" sz="6600" b="1" dirty="0"/>
              <a:t>For His love unfailing and His tender care?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243408"/>
            <a:ext cx="8568952" cy="7029994"/>
          </a:xfrm>
        </p:spPr>
        <p:txBody>
          <a:bodyPr>
            <a:noAutofit/>
          </a:bodyPr>
          <a:lstStyle/>
          <a:p>
            <a:pPr algn="ctr">
              <a:spcBef>
                <a:spcPts val="2400"/>
              </a:spcBef>
              <a:buNone/>
            </a:pPr>
            <a:r>
              <a:rPr lang="en-GB" sz="5400" b="1" dirty="0"/>
              <a:t>I will proclaim to others His salvation,</a:t>
            </a:r>
          </a:p>
          <a:p>
            <a:pPr algn="ctr">
              <a:spcBef>
                <a:spcPts val="2400"/>
              </a:spcBef>
              <a:buNone/>
            </a:pPr>
            <a:r>
              <a:rPr lang="en-GB" sz="5400" b="1" dirty="0"/>
              <a:t>That they may accept Him and His promise share</a:t>
            </a:r>
            <a:r>
              <a:rPr lang="en-GB" sz="6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4544" y="-156865"/>
            <a:ext cx="9073008" cy="717173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/>
              <a:t>I... will not forget thee or leave thee;</a:t>
            </a:r>
            <a:endParaRPr lang="en-GB" sz="5400" b="1" dirty="0"/>
          </a:p>
          <a:p>
            <a:pPr algn="ctr">
              <a:buNone/>
            </a:pPr>
            <a:r>
              <a:rPr lang="en-GB" sz="5400" b="1" i="1" dirty="0"/>
              <a:t>In My hands I’ll hold thee, in My arms I’ll fold thee</a:t>
            </a:r>
            <a:r>
              <a:rPr lang="en-GB" sz="6600" b="1" i="1" dirty="0"/>
              <a:t>;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136904" cy="68836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/>
              <a:t>I... will not forget thee or leave thee-</a:t>
            </a:r>
            <a:endParaRPr lang="en-GB" sz="6000" b="1" dirty="0"/>
          </a:p>
          <a:p>
            <a:pPr algn="ctr">
              <a:buNone/>
            </a:pPr>
            <a:r>
              <a:rPr lang="en-GB" sz="6000" b="1" i="1" dirty="0"/>
              <a:t>I am thy Redeemer, I will care for thee.</a:t>
            </a:r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835</TotalTime>
  <Words>340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Comic Sans MS</vt:lpstr>
      <vt:lpstr>MS Shell Dlg 2</vt:lpstr>
      <vt:lpstr>Wingdings</vt:lpstr>
      <vt:lpstr>Wingdings 3</vt:lpstr>
      <vt:lpstr>Madison</vt:lpstr>
      <vt:lpstr>Gospel Hymns and Songs 209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ProBook</cp:lastModifiedBy>
  <cp:revision>62</cp:revision>
  <dcterms:created xsi:type="dcterms:W3CDTF">2012-08-25T10:40:27Z</dcterms:created>
  <dcterms:modified xsi:type="dcterms:W3CDTF">2022-02-06T07:31:31Z</dcterms:modified>
</cp:coreProperties>
</file>