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98" r:id="rId3"/>
    <p:sldId id="334" r:id="rId4"/>
    <p:sldId id="332" r:id="rId5"/>
    <p:sldId id="335" r:id="rId6"/>
    <p:sldId id="308" r:id="rId7"/>
    <p:sldId id="33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63" d="100"/>
          <a:sy n="63" d="100"/>
        </p:scale>
        <p:origin x="-159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AC88-6693-4028-96E5-41462A550B9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22F3-B734-42B7-88BE-4ABC076BC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22F3-B734-42B7-88BE-4ABC076BC34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69378"/>
            <a:ext cx="9174088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Gospel Hymns and Songs </a:t>
            </a:r>
            <a:r>
              <a:rPr lang="en-US" sz="10700" b="1" dirty="0" smtClean="0">
                <a:latin typeface="Comic Sans MS" pitchFamily="66" charset="0"/>
              </a:rPr>
              <a:t>13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85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TO GOD BE THE GLORY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To God be the glory, great things He hath done,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    So loved He the world that He gave us His Son,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.</a:t>
            </a:r>
            <a:endParaRPr lang="en-US" sz="6600" dirty="0" smtClean="0">
              <a:latin typeface="Algerian" pitchFamily="82" charset="0"/>
            </a:endParaRPr>
          </a:p>
          <a:p>
            <a:pPr algn="ctr"/>
            <a:endParaRPr lang="en-US" sz="6600" dirty="0" smtClean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66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Who yielded His life an atonement for sin,  And opened the Life Gate that all may go in.</a:t>
            </a:r>
            <a:endParaRPr lang="en-US" sz="7000" dirty="0" smtClean="0">
              <a:latin typeface="Algerian" pitchFamily="82" charset="0"/>
            </a:endParaRPr>
          </a:p>
          <a:p>
            <a:pPr algn="ctr"/>
            <a:endParaRPr lang="en-US" sz="7000" dirty="0" smtClean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0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300" b="1" i="1" dirty="0" smtClean="0">
                <a:latin typeface="Algerian" pitchFamily="82" charset="0"/>
              </a:rPr>
              <a:t>Praise the Lord, praise the Lord,</a:t>
            </a:r>
            <a:endParaRPr lang="en-US" sz="83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300" b="1" i="1" dirty="0" smtClean="0">
                <a:latin typeface="Algerian" pitchFamily="82" charset="0"/>
              </a:rPr>
              <a:t>Let the earth hear His voice,</a:t>
            </a:r>
            <a:endParaRPr lang="en-US" sz="83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83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57392"/>
          </a:xfrm>
        </p:spPr>
        <p:txBody>
          <a:bodyPr>
            <a:noAutofit/>
          </a:bodyPr>
          <a:lstStyle/>
          <a:p>
            <a:pPr algn="ctr"/>
            <a:r>
              <a:rPr lang="en-GB" sz="6000" b="1" i="1" dirty="0" smtClean="0">
                <a:latin typeface="Algerian" pitchFamily="82" charset="0"/>
              </a:rPr>
              <a:t>Praise the Lord, praise the Lord,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Let the people rejoice!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      O come to the Father</a:t>
            </a:r>
            <a:endParaRPr lang="en-US" sz="66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57392"/>
          </a:xfrm>
        </p:spPr>
        <p:txBody>
          <a:bodyPr>
            <a:noAutofit/>
          </a:bodyPr>
          <a:lstStyle/>
          <a:p>
            <a:r>
              <a:rPr lang="en-GB" sz="9600" dirty="0" smtClean="0"/>
              <a:t>.         O perfect redemption, the purchase of blood,</a:t>
            </a:r>
            <a:endParaRPr lang="en-US" sz="9600" dirty="0" smtClean="0"/>
          </a:p>
          <a:p>
            <a:r>
              <a:rPr lang="en-GB" sz="9600" dirty="0" smtClean="0"/>
              <a:t>            To every believer the promise of God;</a:t>
            </a:r>
            <a:endParaRPr lang="en-US" sz="9600" dirty="0" smtClean="0"/>
          </a:p>
          <a:p>
            <a:r>
              <a:rPr lang="en-GB" sz="9600" dirty="0" smtClean="0"/>
              <a:t>            The vilest offender who truly believes,</a:t>
            </a:r>
            <a:endParaRPr lang="en-US" sz="9600" dirty="0" smtClean="0"/>
          </a:p>
          <a:p>
            <a:r>
              <a:rPr lang="en-GB" sz="9600" dirty="0" smtClean="0"/>
              <a:t>            That moment from Jesus a pardon receives.</a:t>
            </a:r>
            <a:endParaRPr lang="en-US" sz="96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57392"/>
          </a:xfrm>
        </p:spPr>
        <p:txBody>
          <a:bodyPr>
            <a:noAutofit/>
          </a:bodyPr>
          <a:lstStyle/>
          <a:p>
            <a:r>
              <a:rPr lang="en-GB" sz="9600" dirty="0" smtClean="0"/>
              <a:t>Great things He hath taught us, great things He hath done,</a:t>
            </a:r>
            <a:endParaRPr lang="en-US" sz="9600" dirty="0" smtClean="0"/>
          </a:p>
          <a:p>
            <a:r>
              <a:rPr lang="en-GB" sz="9600" dirty="0" smtClean="0"/>
              <a:t>            And great our rejoicing through Jesus the Son;</a:t>
            </a:r>
            <a:endParaRPr lang="en-US" sz="9600" dirty="0" smtClean="0"/>
          </a:p>
          <a:p>
            <a:r>
              <a:rPr lang="en-GB" sz="9600" dirty="0" smtClean="0"/>
              <a:t>            But purer, and higher, and greater will be</a:t>
            </a:r>
            <a:endParaRPr lang="en-US" sz="9600" dirty="0" smtClean="0"/>
          </a:p>
          <a:p>
            <a:r>
              <a:rPr lang="en-GB" sz="9600" dirty="0" smtClean="0"/>
              <a:t>            Our wonder, our transport when Jesus we see.</a:t>
            </a:r>
            <a:endParaRPr lang="en-US" sz="9600" dirty="0" smtClean="0"/>
          </a:p>
          <a:p>
            <a:r>
              <a:rPr lang="en-US" sz="9600" dirty="0" smtClean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1765</TotalTime>
  <Words>178</Words>
  <Application>Microsoft Office PowerPoint</Application>
  <PresentationFormat>On-screen Show (4:3)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178</cp:revision>
  <dcterms:created xsi:type="dcterms:W3CDTF">2012-08-25T10:40:27Z</dcterms:created>
  <dcterms:modified xsi:type="dcterms:W3CDTF">2018-09-17T18:02:10Z</dcterms:modified>
</cp:coreProperties>
</file>