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2" r:id="rId4"/>
    <p:sldId id="273" r:id="rId5"/>
    <p:sldId id="274" r:id="rId6"/>
    <p:sldId id="275" r:id="rId7"/>
    <p:sldId id="27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372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 bright="-56000" contrast="58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212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1"/>
            <a:ext cx="9067800" cy="303848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GB" sz="8800" dirty="0" smtClean="0">
                <a:latin typeface="Algerian" pitchFamily="82" charset="0"/>
              </a:rPr>
              <a:t>Jesus shall reign </a:t>
            </a:r>
            <a:r>
              <a:rPr lang="en-GB" sz="8800" dirty="0" err="1" smtClean="0">
                <a:latin typeface="Algerian" pitchFamily="82" charset="0"/>
              </a:rPr>
              <a:t>where’er</a:t>
            </a:r>
            <a:r>
              <a:rPr lang="en-GB" sz="8800" dirty="0" smtClean="0">
                <a:latin typeface="Algerian" pitchFamily="82" charset="0"/>
              </a:rPr>
              <a:t> the sun</a:t>
            </a:r>
            <a:endParaRPr lang="en-US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294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Jesus </a:t>
            </a:r>
            <a:r>
              <a:rPr lang="en-GB" sz="5000" dirty="0" smtClean="0">
                <a:latin typeface="Algerian" pitchFamily="82" charset="0"/>
              </a:rPr>
              <a:t>shall reign </a:t>
            </a:r>
            <a:r>
              <a:rPr lang="en-GB" sz="5000" dirty="0" err="1" smtClean="0">
                <a:latin typeface="Algerian" pitchFamily="82" charset="0"/>
              </a:rPr>
              <a:t>where’er</a:t>
            </a:r>
            <a:r>
              <a:rPr lang="en-GB" sz="5000" dirty="0" smtClean="0">
                <a:latin typeface="Algerian" pitchFamily="82" charset="0"/>
              </a:rPr>
              <a:t> </a:t>
            </a:r>
            <a:r>
              <a:rPr lang="en-GB" sz="5000" dirty="0" smtClean="0">
                <a:latin typeface="Algerian" pitchFamily="82" charset="0"/>
              </a:rPr>
              <a:t>the sun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Doth </a:t>
            </a:r>
            <a:r>
              <a:rPr lang="en-GB" sz="5000" dirty="0" smtClean="0">
                <a:latin typeface="Algerian" pitchFamily="82" charset="0"/>
              </a:rPr>
              <a:t>his successive journeys run;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His </a:t>
            </a:r>
            <a:r>
              <a:rPr lang="en-GB" sz="5000" dirty="0" smtClean="0">
                <a:latin typeface="Algerian" pitchFamily="82" charset="0"/>
              </a:rPr>
              <a:t>kingdom stretch from shore to shore,</a:t>
            </a: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Till </a:t>
            </a:r>
            <a:r>
              <a:rPr lang="en-GB" sz="5000" dirty="0" smtClean="0">
                <a:latin typeface="Algerian" pitchFamily="82" charset="0"/>
              </a:rPr>
              <a:t>sun shall rise and </a:t>
            </a:r>
            <a:endParaRPr lang="en-GB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set </a:t>
            </a:r>
            <a:r>
              <a:rPr lang="en-GB" sz="5000" dirty="0" smtClean="0">
                <a:latin typeface="Algerian" pitchFamily="82" charset="0"/>
              </a:rPr>
              <a:t>no more.</a:t>
            </a:r>
            <a:endParaRPr lang="en-GB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215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For Him shall endless prayer be made,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And </a:t>
            </a:r>
            <a:r>
              <a:rPr lang="en-GB" sz="5400" dirty="0" smtClean="0">
                <a:latin typeface="Algerian" pitchFamily="82" charset="0"/>
              </a:rPr>
              <a:t>praises throng to crown His head;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His </a:t>
            </a:r>
            <a:r>
              <a:rPr lang="en-GB" sz="5400" dirty="0" smtClean="0">
                <a:latin typeface="Algerian" pitchFamily="82" charset="0"/>
              </a:rPr>
              <a:t>name like sweet perfume shall rise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With </a:t>
            </a:r>
            <a:r>
              <a:rPr lang="en-GB" sz="5400" dirty="0" smtClean="0">
                <a:latin typeface="Algerian" pitchFamily="82" charset="0"/>
              </a:rPr>
              <a:t>every morning sacrifice.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215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People and realms of every tongue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Dwell </a:t>
            </a:r>
            <a:r>
              <a:rPr lang="en-GB" sz="5400" dirty="0" smtClean="0">
                <a:latin typeface="Algerian" pitchFamily="82" charset="0"/>
              </a:rPr>
              <a:t>on His love with sweetest song;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And </a:t>
            </a:r>
            <a:r>
              <a:rPr lang="en-GB" sz="5400" dirty="0" smtClean="0">
                <a:latin typeface="Algerian" pitchFamily="82" charset="0"/>
              </a:rPr>
              <a:t>infant voices shall proclaim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Their </a:t>
            </a:r>
            <a:r>
              <a:rPr lang="en-GB" sz="5400" dirty="0" smtClean="0">
                <a:latin typeface="Algerian" pitchFamily="82" charset="0"/>
              </a:rPr>
              <a:t>young hosannas to His name.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215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Blessings abound </a:t>
            </a:r>
            <a:r>
              <a:rPr lang="en-GB" sz="5400" dirty="0" err="1" smtClean="0">
                <a:latin typeface="Algerian" pitchFamily="82" charset="0"/>
              </a:rPr>
              <a:t>where’er</a:t>
            </a:r>
            <a:r>
              <a:rPr lang="en-GB" sz="5400" dirty="0" smtClean="0">
                <a:latin typeface="Algerian" pitchFamily="82" charset="0"/>
              </a:rPr>
              <a:t> he reigns;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The </a:t>
            </a:r>
            <a:r>
              <a:rPr lang="en-GB" sz="5400" dirty="0" smtClean="0">
                <a:latin typeface="Algerian" pitchFamily="82" charset="0"/>
              </a:rPr>
              <a:t>prisoner leaps to lose his chains;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The  </a:t>
            </a:r>
            <a:r>
              <a:rPr lang="en-GB" sz="5400" dirty="0" smtClean="0">
                <a:latin typeface="Algerian" pitchFamily="82" charset="0"/>
              </a:rPr>
              <a:t>weary find eternal rest;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And </a:t>
            </a:r>
            <a:r>
              <a:rPr lang="en-GB" sz="5400" dirty="0" smtClean="0">
                <a:latin typeface="Algerian" pitchFamily="82" charset="0"/>
              </a:rPr>
              <a:t>all the sons of want are blest.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215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Where He displays His healing power;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Death </a:t>
            </a:r>
            <a:r>
              <a:rPr lang="en-GB" sz="5400" dirty="0" smtClean="0">
                <a:latin typeface="Algerian" pitchFamily="82" charset="0"/>
              </a:rPr>
              <a:t>and the curse are known no more,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In </a:t>
            </a:r>
            <a:r>
              <a:rPr lang="en-GB" sz="5400" dirty="0" smtClean="0">
                <a:latin typeface="Algerian" pitchFamily="82" charset="0"/>
              </a:rPr>
              <a:t>Him the tribes of Adam boast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More </a:t>
            </a:r>
            <a:r>
              <a:rPr lang="en-GB" sz="5400" dirty="0" smtClean="0">
                <a:latin typeface="Algerian" pitchFamily="82" charset="0"/>
              </a:rPr>
              <a:t>blessings than their father lost.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44000" cy="7215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Let every creature rise and bring,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Its </a:t>
            </a:r>
            <a:r>
              <a:rPr lang="en-GB" sz="5400" dirty="0" smtClean="0">
                <a:latin typeface="Algerian" pitchFamily="82" charset="0"/>
              </a:rPr>
              <a:t>greatest honours to our King;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Angels </a:t>
            </a:r>
            <a:r>
              <a:rPr lang="en-GB" sz="5400" dirty="0" smtClean="0">
                <a:latin typeface="Algerian" pitchFamily="82" charset="0"/>
              </a:rPr>
              <a:t>descend with songs again,</a:t>
            </a:r>
          </a:p>
          <a:p>
            <a:pPr algn="ctr">
              <a:buNone/>
            </a:pPr>
            <a:r>
              <a:rPr lang="en-GB" sz="5400" dirty="0" smtClean="0">
                <a:latin typeface="Algerian" pitchFamily="82" charset="0"/>
              </a:rPr>
              <a:t>And </a:t>
            </a:r>
            <a:r>
              <a:rPr lang="en-GB" sz="5400" dirty="0" smtClean="0">
                <a:latin typeface="Algerian" pitchFamily="82" charset="0"/>
              </a:rPr>
              <a:t>earth prolong the joyful strain.</a:t>
            </a:r>
            <a:endParaRPr lang="en-GB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666</TotalTime>
  <Words>180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Hymns and Songs 212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DLBC-CBN</cp:lastModifiedBy>
  <cp:revision>58</cp:revision>
  <dcterms:created xsi:type="dcterms:W3CDTF">2012-08-25T10:40:27Z</dcterms:created>
  <dcterms:modified xsi:type="dcterms:W3CDTF">2013-02-03T00:32:48Z</dcterms:modified>
</cp:coreProperties>
</file>