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7" r:id="rId3"/>
    <p:sldId id="303" r:id="rId4"/>
    <p:sldId id="298" r:id="rId5"/>
    <p:sldId id="304" r:id="rId6"/>
    <p:sldId id="299" r:id="rId7"/>
    <p:sldId id="305" r:id="rId8"/>
    <p:sldId id="300" r:id="rId9"/>
    <p:sldId id="306" r:id="rId10"/>
    <p:sldId id="301" r:id="rId11"/>
    <p:sldId id="307" r:id="rId12"/>
    <p:sldId id="302" r:id="rId13"/>
    <p:sldId id="30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12391-B1C8-432C-9D87-C72957C35BC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A6B9C-6B46-4A92-816B-278C12D281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6B9C-6B46-4A92-816B-278C12D281F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5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214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500042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All hail the power of Jesus’ name!</a:t>
            </a: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 </a:t>
            </a:r>
            <a:endParaRPr lang="en-US" sz="72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7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Let every kindred, every tribe,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On His terrestrial ball,</a:t>
            </a:r>
          </a:p>
          <a:p>
            <a:pPr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 </a:t>
            </a:r>
            <a:r>
              <a:rPr lang="en-GB" sz="8000" dirty="0" smtClean="0">
                <a:latin typeface="Algerian" pitchFamily="82" charset="0"/>
              </a:rPr>
              <a:t>Him all majesty ascribe,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crown Him Lord of all. 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O that with yonder sacred throng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We at His feet may fall,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Join </a:t>
            </a:r>
            <a:r>
              <a:rPr lang="en-GB" sz="8000" dirty="0" smtClean="0">
                <a:latin typeface="Algerian" pitchFamily="82" charset="0"/>
              </a:rPr>
              <a:t>in the everlasting song,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crown Him Lord of all. 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All hail the power of Jesus’ name!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Let angels prostrate fall;</a:t>
            </a:r>
          </a:p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Bring forth the royal diadem,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crown Him Lord of all.</a:t>
            </a: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Crown Him ye martyrs of our God,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Who from His altar call;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Extol the stem of Jesse’s rod,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And crown Him Lord of all. </a:t>
            </a: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Ye chosen seed of Israel’s race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 remnant weak and small’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Hail </a:t>
            </a:r>
            <a:r>
              <a:rPr lang="en-GB" sz="8000" dirty="0" smtClean="0">
                <a:latin typeface="Algerian" pitchFamily="82" charset="0"/>
              </a:rPr>
              <a:t>Him who saves you by His grace,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crown Him Lord of all. 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Ye Gentile sinners, ne’er forget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 wormwood and the gall;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Go</a:t>
            </a:r>
            <a:r>
              <a:rPr lang="en-GB" sz="8000" dirty="0" smtClean="0">
                <a:latin typeface="Algerian" pitchFamily="82" charset="0"/>
              </a:rPr>
              <a:t>, spread your trophies at His feet,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 And crown Him Lord of all. </a:t>
            </a: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851</TotalTime>
  <Words>191</Words>
  <Application>Microsoft Office PowerPoint</Application>
  <PresentationFormat>On-screen Show (4:3)</PresentationFormat>
  <Paragraphs>50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214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118</cp:revision>
  <dcterms:created xsi:type="dcterms:W3CDTF">2012-08-25T10:40:27Z</dcterms:created>
  <dcterms:modified xsi:type="dcterms:W3CDTF">2017-06-25T07:30:20Z</dcterms:modified>
</cp:coreProperties>
</file>