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1674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5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-152400"/>
            <a:ext cx="8629680" cy="1554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omic Sans MS" pitchFamily="66" charset="0"/>
              </a:rPr>
              <a:t>Gospel Hymns and Songs </a:t>
            </a:r>
            <a:r>
              <a:rPr lang="en-US" sz="8000" b="1" dirty="0" smtClean="0">
                <a:latin typeface="Comic Sans MS" pitchFamily="66" charset="0"/>
              </a:rPr>
              <a:t>218</a:t>
            </a:r>
            <a:endParaRPr lang="en-US" sz="8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1500" dirty="0" smtClean="0">
                <a:latin typeface="Algerian" pitchFamily="82" charset="0"/>
              </a:rPr>
              <a:t>Love divine, all loves excelling</a:t>
            </a:r>
            <a:endParaRPr lang="en-US" sz="11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37080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3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7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750" fill="hold">
                                          <p:stCondLst>
                                            <p:cond delay="2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6024"/>
            <a:ext cx="9144000" cy="688538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Come, Almighty to deliver;</a:t>
            </a:r>
          </a:p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Let us all Thy life receive;</a:t>
            </a:r>
            <a:endParaRPr lang="en-GB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88538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500" dirty="0" smtClean="0">
                <a:latin typeface="Algerian" pitchFamily="82" charset="0"/>
              </a:rPr>
              <a:t>Suddenly return, and never;</a:t>
            </a:r>
          </a:p>
          <a:p>
            <a:pPr algn="ctr">
              <a:buNone/>
            </a:pPr>
            <a:r>
              <a:rPr lang="en-GB" sz="8500" dirty="0" smtClean="0">
                <a:latin typeface="Algerian" pitchFamily="82" charset="0"/>
              </a:rPr>
              <a:t>Never more Thy temples leave:</a:t>
            </a:r>
          </a:p>
        </p:txBody>
      </p:sp>
    </p:spTree>
    <p:extLst>
      <p:ext uri="{BB962C8B-B14F-4D97-AF65-F5344CB8AC3E}">
        <p14:creationId xmlns=""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88538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600" dirty="0" smtClean="0">
                <a:latin typeface="Algerian" pitchFamily="82" charset="0"/>
              </a:rPr>
              <a:t>Thee we would  be always blessing,</a:t>
            </a:r>
          </a:p>
          <a:p>
            <a:pPr algn="ctr">
              <a:buNone/>
            </a:pPr>
            <a:r>
              <a:rPr lang="en-GB" sz="7600" dirty="0" smtClean="0">
                <a:latin typeface="Algerian" pitchFamily="82" charset="0"/>
              </a:rPr>
              <a:t>Serve Thee as Thy hosts above.</a:t>
            </a:r>
            <a:endParaRPr lang="en-GB" sz="7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88538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Pray, and praise Thee without ceasing,</a:t>
            </a: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Glory in thy perfect love.</a:t>
            </a:r>
            <a:endParaRPr lang="en-GB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885384"/>
          </a:xfrm>
        </p:spPr>
        <p:txBody>
          <a:bodyPr>
            <a:noAutofit/>
          </a:bodyPr>
          <a:lstStyle/>
          <a:p>
            <a:pPr algn="ctr">
              <a:spcBef>
                <a:spcPts val="30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Finish then Thy new creation,</a:t>
            </a:r>
          </a:p>
          <a:p>
            <a:pPr algn="ctr">
              <a:spcBef>
                <a:spcPts val="30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Pure and spotless may we be;</a:t>
            </a:r>
            <a:endParaRPr lang="en-GB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88538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Let us see our whole salvation,</a:t>
            </a: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Perfectly </a:t>
            </a:r>
            <a:r>
              <a:rPr lang="en-GB" sz="7700" dirty="0" smtClean="0">
                <a:latin typeface="Algerian" pitchFamily="82" charset="0"/>
              </a:rPr>
              <a:t>secured by Thee:</a:t>
            </a:r>
          </a:p>
        </p:txBody>
      </p:sp>
    </p:spTree>
    <p:extLst>
      <p:ext uri="{BB962C8B-B14F-4D97-AF65-F5344CB8AC3E}">
        <p14:creationId xmlns=""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88538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800" dirty="0" smtClean="0">
                <a:latin typeface="Algerian" pitchFamily="82" charset="0"/>
              </a:rPr>
              <a:t>Changed from glory into glory,</a:t>
            </a:r>
          </a:p>
          <a:p>
            <a:pPr algn="ctr">
              <a:buNone/>
            </a:pPr>
            <a:r>
              <a:rPr lang="en-GB" sz="7800" dirty="0" smtClean="0">
                <a:latin typeface="Algerian" pitchFamily="82" charset="0"/>
              </a:rPr>
              <a:t>Till in heaven we take our place,</a:t>
            </a:r>
            <a:endParaRPr lang="en-GB" sz="7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88538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600" dirty="0" smtClean="0">
                <a:latin typeface="Algerian" pitchFamily="82" charset="0"/>
              </a:rPr>
              <a:t>Till we cast our crowns      before Thee,</a:t>
            </a:r>
          </a:p>
          <a:p>
            <a:pPr algn="ctr">
              <a:buNone/>
            </a:pPr>
            <a:r>
              <a:rPr lang="en-GB" sz="7600" dirty="0" smtClean="0">
                <a:latin typeface="Algerian" pitchFamily="82" charset="0"/>
              </a:rPr>
              <a:t>Lost in wonder, love, and praise.</a:t>
            </a:r>
            <a:endParaRPr lang="en-GB" sz="7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88538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800" dirty="0" smtClean="0">
                <a:latin typeface="Algerian" pitchFamily="82" charset="0"/>
              </a:rPr>
              <a:t>Love divine, all loves excelling,</a:t>
            </a:r>
          </a:p>
          <a:p>
            <a:pPr algn="ctr">
              <a:buNone/>
            </a:pPr>
            <a:r>
              <a:rPr lang="en-GB" sz="7800" dirty="0" smtClean="0">
                <a:latin typeface="Algerian" pitchFamily="82" charset="0"/>
              </a:rPr>
              <a:t>Joy of </a:t>
            </a:r>
            <a:r>
              <a:rPr lang="en-GB" sz="7800" dirty="0" err="1" smtClean="0">
                <a:latin typeface="Algerian" pitchFamily="82" charset="0"/>
              </a:rPr>
              <a:t>heav’n</a:t>
            </a:r>
            <a:r>
              <a:rPr lang="en-GB" sz="7800" dirty="0" smtClean="0">
                <a:latin typeface="Algerian" pitchFamily="82" charset="0"/>
              </a:rPr>
              <a:t>,      to earth come down!</a:t>
            </a:r>
            <a:endParaRPr lang="en-GB" sz="7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88538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Fix in us Thy humble dwelling;</a:t>
            </a: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All Thy faithful  mercies crown.</a:t>
            </a:r>
          </a:p>
        </p:txBody>
      </p:sp>
    </p:spTree>
    <p:extLst>
      <p:ext uri="{BB962C8B-B14F-4D97-AF65-F5344CB8AC3E}">
        <p14:creationId xmlns=""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88538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200" dirty="0" smtClean="0">
                <a:latin typeface="Algerian" pitchFamily="82" charset="0"/>
              </a:rPr>
              <a:t>Jesus, Thou    art all compassion,</a:t>
            </a:r>
          </a:p>
          <a:p>
            <a:pPr algn="ctr">
              <a:buNone/>
            </a:pPr>
            <a:r>
              <a:rPr lang="en-GB" sz="8200" dirty="0" smtClean="0">
                <a:latin typeface="Algerian" pitchFamily="82" charset="0"/>
              </a:rPr>
              <a:t>Pure, unbounded love Thou art;</a:t>
            </a:r>
          </a:p>
        </p:txBody>
      </p:sp>
    </p:spTree>
    <p:extLst>
      <p:ext uri="{BB962C8B-B14F-4D97-AF65-F5344CB8AC3E}">
        <p14:creationId xmlns=""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88538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Visit us with Thy salvation;</a:t>
            </a:r>
          </a:p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Enter every trembling heart.</a:t>
            </a:r>
            <a:endParaRPr lang="en-GB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88538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Breathe, O, breathe Thy loving Spirit</a:t>
            </a: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Into every </a:t>
            </a:r>
            <a:r>
              <a:rPr lang="en-GB" sz="7300" dirty="0" smtClean="0">
                <a:latin typeface="Algerian" pitchFamily="82" charset="0"/>
              </a:rPr>
              <a:t>troubled breast!</a:t>
            </a:r>
          </a:p>
        </p:txBody>
      </p:sp>
    </p:spTree>
    <p:extLst>
      <p:ext uri="{BB962C8B-B14F-4D97-AF65-F5344CB8AC3E}">
        <p14:creationId xmlns=""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88538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Let us all in Thee inherit,</a:t>
            </a:r>
          </a:p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Let us find that second rest.</a:t>
            </a:r>
          </a:p>
        </p:txBody>
      </p:sp>
    </p:spTree>
    <p:extLst>
      <p:ext uri="{BB962C8B-B14F-4D97-AF65-F5344CB8AC3E}">
        <p14:creationId xmlns=""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88538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Take away  our bent to sinning;</a:t>
            </a:r>
          </a:p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Alpha and Omega be;</a:t>
            </a:r>
            <a:endParaRPr lang="en-GB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88538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End of faith, as its beginning,</a:t>
            </a:r>
          </a:p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Set our hearts at liberty.</a:t>
            </a:r>
            <a:endParaRPr lang="en-GB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1195</TotalTime>
  <Words>227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cross</vt:lpstr>
      <vt:lpstr>Gospel Hymns and Songs 218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107</cp:revision>
  <dcterms:created xsi:type="dcterms:W3CDTF">2012-08-25T10:40:27Z</dcterms:created>
  <dcterms:modified xsi:type="dcterms:W3CDTF">2014-08-31T08:15:36Z</dcterms:modified>
</cp:coreProperties>
</file>