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70" r:id="rId3"/>
    <p:sldId id="293" r:id="rId4"/>
    <p:sldId id="294" r:id="rId5"/>
    <p:sldId id="278" r:id="rId6"/>
    <p:sldId id="271" r:id="rId7"/>
    <p:sldId id="279" r:id="rId8"/>
    <p:sldId id="280" r:id="rId9"/>
    <p:sldId id="272" r:id="rId10"/>
    <p:sldId id="281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3841-697A-4244-BF64-3FBB43079486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AD92A-6E09-4B9F-90DE-39F994FECC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3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D92A-6E09-4B9F-90DE-39F994FECC0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D92A-6E09-4B9F-90DE-39F994FECC0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D92A-6E09-4B9F-90DE-39F994FECC0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D92A-6E09-4B9F-90DE-39F994FECC0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D92A-6E09-4B9F-90DE-39F994FECC0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D92A-6E09-4B9F-90DE-39F994FECC0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D92A-6E09-4B9F-90DE-39F994FECC0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D92A-6E09-4B9F-90DE-39F994FECC0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D92A-6E09-4B9F-90DE-39F994FECC0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D92A-6E09-4B9F-90DE-39F994FECC0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53988"/>
            <a:ext cx="9144032" cy="1554162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Gospel Hymns and Songs 219</a:t>
            </a:r>
            <a:endParaRPr lang="en-US" sz="8800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428736"/>
            <a:ext cx="8929718" cy="5072098"/>
          </a:xfrm>
        </p:spPr>
        <p:txBody>
          <a:bodyPr>
            <a:noAutofit/>
          </a:bodyPr>
          <a:lstStyle/>
          <a:p>
            <a:pPr marL="1371600" indent="-1371600" algn="ctr">
              <a:buNone/>
            </a:pPr>
            <a:r>
              <a:rPr lang="en-GB" sz="11500" b="1" dirty="0" smtClean="0">
                <a:solidFill>
                  <a:srgbClr val="FFC000"/>
                </a:solidFill>
                <a:latin typeface="Algerian" pitchFamily="82" charset="0"/>
              </a:rPr>
              <a:t> MORE HOLINESS GIVE ME.</a:t>
            </a:r>
            <a:endParaRPr lang="en-US" sz="11500" dirty="0">
              <a:solidFill>
                <a:srgbClr val="FFC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294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000" dirty="0" smtClean="0"/>
              <a:t>More used would I 				be; </a:t>
            </a:r>
          </a:p>
          <a:p>
            <a:pPr>
              <a:buNone/>
            </a:pPr>
            <a:r>
              <a:rPr lang="en-GB" sz="8000" dirty="0" smtClean="0"/>
              <a:t>More blessed and 			holy, More, Saviour, like Thee</a:t>
            </a:r>
            <a:endParaRPr lang="en-US" sz="8000" dirty="0" smtClean="0"/>
          </a:p>
          <a:p>
            <a:pPr algn="ctr">
              <a:spcBef>
                <a:spcPts val="0"/>
              </a:spcBef>
              <a:buNone/>
            </a:pP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0"/>
            <a:ext cx="9572692" cy="69294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800" dirty="0" smtClean="0"/>
              <a:t>1.  More holiness give me, More striving within;</a:t>
            </a:r>
            <a:endParaRPr lang="en-US" sz="8800" dirty="0" smtClean="0"/>
          </a:p>
          <a:p>
            <a:pPr>
              <a:buNone/>
            </a:pPr>
            <a:r>
              <a:rPr lang="en-GB" sz="8800" dirty="0" smtClean="0"/>
              <a:t>     More patience in suffering, 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0"/>
            <a:ext cx="9572692" cy="69294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800" dirty="0" smtClean="0"/>
              <a:t>More sorrow for 					sin;</a:t>
            </a:r>
            <a:endParaRPr lang="en-US" sz="8800" dirty="0" smtClean="0"/>
          </a:p>
          <a:p>
            <a:pPr>
              <a:buNone/>
            </a:pPr>
            <a:r>
              <a:rPr lang="en-GB" sz="8800" dirty="0" smtClean="0"/>
              <a:t>  More faith in my Saviour, More sense of His care;</a:t>
            </a:r>
            <a:endParaRPr lang="en-US" sz="8800" dirty="0" smtClean="0"/>
          </a:p>
          <a:p>
            <a:pPr>
              <a:buNone/>
            </a:pP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0"/>
            <a:ext cx="9572692" cy="69294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800" dirty="0" smtClean="0"/>
              <a:t> More joy in His 					service, More purpose in 				prayer.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0"/>
            <a:ext cx="9572692" cy="69294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800" dirty="0" smtClean="0"/>
              <a:t>2.  More gratitude 				give me, More trust in the 					Lord;</a:t>
            </a:r>
            <a:endParaRPr lang="en-US" sz="8800" dirty="0" smtClean="0"/>
          </a:p>
          <a:p>
            <a:pPr>
              <a:buNone/>
            </a:pPr>
            <a:r>
              <a:rPr lang="en-GB" sz="8800" dirty="0" smtClean="0"/>
              <a:t>  More pride in His glory,  </a:t>
            </a:r>
            <a:endParaRPr lang="en-US" sz="8800" dirty="0" smtClean="0"/>
          </a:p>
          <a:p>
            <a:pPr algn="ctr">
              <a:spcBef>
                <a:spcPts val="0"/>
              </a:spcBef>
              <a:buNone/>
            </a:pP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294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000" dirty="0" smtClean="0"/>
              <a:t>More hope in His 				Word;</a:t>
            </a:r>
            <a:endParaRPr lang="en-US" sz="8000" dirty="0" smtClean="0"/>
          </a:p>
          <a:p>
            <a:pPr>
              <a:buNone/>
            </a:pPr>
            <a:r>
              <a:rPr lang="en-GB" sz="8000" dirty="0" smtClean="0"/>
              <a:t> More tears for His 		sorrows, More pain at His grief</a:t>
            </a:r>
            <a:endParaRPr lang="en-US" sz="8000" dirty="0" smtClean="0"/>
          </a:p>
          <a:p>
            <a:pPr>
              <a:buNone/>
            </a:pPr>
            <a:r>
              <a:rPr lang="en-GB" sz="8000" dirty="0" smtClean="0"/>
              <a:t>     </a:t>
            </a:r>
            <a:endParaRPr lang="en-US" sz="8000" dirty="0" smtClean="0"/>
          </a:p>
          <a:p>
            <a:pPr algn="ctr">
              <a:buNone/>
            </a:pPr>
            <a:endParaRPr lang="en-GB" sz="8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86908" cy="692946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 smtClean="0"/>
              <a:t>More meekness 			in 				trial, More, praise for relief.</a:t>
            </a:r>
            <a:endParaRPr lang="en-GB" sz="9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29462"/>
          </a:xfrm>
        </p:spPr>
        <p:txBody>
          <a:bodyPr>
            <a:noAutofit/>
          </a:bodyPr>
          <a:lstStyle/>
          <a:p>
            <a:pPr marL="1371600" indent="-1371600">
              <a:buAutoNum type="arabicPeriod" startAt="3"/>
            </a:pPr>
            <a:r>
              <a:rPr lang="en-GB" sz="8800" dirty="0" smtClean="0"/>
              <a:t>More purity give me,</a:t>
            </a:r>
          </a:p>
          <a:p>
            <a:pPr marL="1371600" indent="-1371600">
              <a:buNone/>
            </a:pPr>
            <a:r>
              <a:rPr lang="en-GB" sz="8800" dirty="0" smtClean="0"/>
              <a:t> More strength to </a:t>
            </a:r>
            <a:r>
              <a:rPr lang="en-GB" sz="8800" dirty="0" err="1" smtClean="0"/>
              <a:t>o’ercome</a:t>
            </a:r>
            <a:r>
              <a:rPr lang="en-GB" sz="8800" dirty="0" smtClean="0"/>
              <a:t>;</a:t>
            </a:r>
            <a:endParaRPr lang="en-US" sz="8800" dirty="0" smtClean="0"/>
          </a:p>
          <a:p>
            <a:pPr>
              <a:buNone/>
            </a:pPr>
            <a:r>
              <a:rPr lang="en-GB" sz="8800" dirty="0" smtClean="0"/>
              <a:t>     </a:t>
            </a:r>
            <a:endParaRPr lang="en-GB" sz="8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294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000" dirty="0" smtClean="0"/>
              <a:t>More freedom from earth-stains, More longings for home;</a:t>
            </a:r>
            <a:endParaRPr lang="en-US" sz="8000" dirty="0" smtClean="0"/>
          </a:p>
          <a:p>
            <a:pPr>
              <a:buNone/>
            </a:pPr>
            <a:r>
              <a:rPr lang="en-GB" sz="8000" dirty="0" smtClean="0"/>
              <a:t>     More fit for the kingdom, </a:t>
            </a:r>
            <a:endParaRPr lang="en-GB" sz="7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3083</TotalTime>
  <Words>89</Words>
  <Application>Microsoft Office PowerPoint</Application>
  <PresentationFormat>On-screen Show (4:3)</PresentationFormat>
  <Paragraphs>30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cross</vt:lpstr>
      <vt:lpstr>Gospel Hymns and Songs 219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76</cp:revision>
  <dcterms:created xsi:type="dcterms:W3CDTF">2012-08-25T10:40:27Z</dcterms:created>
  <dcterms:modified xsi:type="dcterms:W3CDTF">2018-09-10T17:17:15Z</dcterms:modified>
</cp:coreProperties>
</file>