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25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3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 Hymns  and  Songs  </a:t>
            </a:r>
            <a:r>
              <a:rPr lang="en-US" sz="5400" b="1" dirty="0" smtClean="0">
                <a:latin typeface="Comic Sans MS" pitchFamily="66" charset="0"/>
              </a:rPr>
              <a:t>22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240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Simply trusting everyday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790" b="1" dirty="0" smtClean="0">
                <a:effectLst/>
              </a:rPr>
              <a:t>Simply </a:t>
            </a:r>
            <a:r>
              <a:rPr lang="en-GB" sz="5790" b="1" dirty="0">
                <a:effectLst/>
              </a:rPr>
              <a:t>trusting </a:t>
            </a:r>
            <a:r>
              <a:rPr lang="en-GB" sz="5790" b="1" dirty="0" err="1">
                <a:effectLst/>
              </a:rPr>
              <a:t>ev’ry</a:t>
            </a:r>
            <a:r>
              <a:rPr lang="en-GB" sz="5790" b="1" dirty="0">
                <a:effectLst/>
              </a:rPr>
              <a:t> day,</a:t>
            </a:r>
            <a:endParaRPr lang="en-US" sz="5790" b="1" dirty="0">
              <a:effectLst/>
            </a:endParaRPr>
          </a:p>
          <a:p>
            <a:pPr marL="0" indent="0" algn="ctr">
              <a:buNone/>
            </a:pPr>
            <a:r>
              <a:rPr lang="en-GB" sz="5790" b="1" dirty="0" smtClean="0">
                <a:effectLst/>
              </a:rPr>
              <a:t>Trusting </a:t>
            </a:r>
            <a:r>
              <a:rPr lang="en-GB" sz="5790" b="1" dirty="0">
                <a:effectLst/>
              </a:rPr>
              <a:t>through a stormy way;</a:t>
            </a:r>
            <a:endParaRPr lang="en-US" sz="5790" b="1" dirty="0">
              <a:effectLst/>
            </a:endParaRPr>
          </a:p>
          <a:p>
            <a:pPr marL="0" indent="0" algn="ctr">
              <a:buNone/>
            </a:pPr>
            <a:r>
              <a:rPr lang="en-GB" sz="5790" b="1" dirty="0" smtClean="0">
                <a:effectLst/>
              </a:rPr>
              <a:t>Even </a:t>
            </a:r>
            <a:r>
              <a:rPr lang="en-GB" sz="5790" b="1" dirty="0">
                <a:effectLst/>
              </a:rPr>
              <a:t>when my faith is small,</a:t>
            </a:r>
            <a:endParaRPr lang="en-US" sz="5790" b="1" dirty="0">
              <a:effectLst/>
            </a:endParaRPr>
          </a:p>
          <a:p>
            <a:pPr marL="0" indent="0" algn="ctr">
              <a:buNone/>
            </a:pPr>
            <a:r>
              <a:rPr lang="en-GB" sz="5790" b="1" dirty="0" smtClean="0">
                <a:effectLst/>
              </a:rPr>
              <a:t>Trusting </a:t>
            </a:r>
            <a:r>
              <a:rPr lang="en-GB" sz="5790" b="1" dirty="0">
                <a:effectLst/>
              </a:rPr>
              <a:t>Jesus, that is all.</a:t>
            </a:r>
            <a:endParaRPr lang="en-US" sz="579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as the </a:t>
            </a:r>
            <a:r>
              <a:rPr lang="en-GB" sz="6000" b="1" i="1" dirty="0">
                <a:effectLst/>
              </a:rPr>
              <a:t>moments fly,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as the days go by;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Him </a:t>
            </a:r>
            <a:r>
              <a:rPr lang="en-GB" sz="6000" b="1" i="1" dirty="0" err="1">
                <a:effectLst/>
              </a:rPr>
              <a:t>whate’er</a:t>
            </a:r>
            <a:r>
              <a:rPr lang="en-GB" sz="6000" b="1" i="1" dirty="0">
                <a:effectLst/>
              </a:rPr>
              <a:t> befall,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5700" b="1" i="1" dirty="0" smtClean="0">
                <a:effectLst/>
              </a:rPr>
              <a:t>Trusting </a:t>
            </a:r>
            <a:r>
              <a:rPr lang="en-GB" sz="5700" b="1" i="1" dirty="0">
                <a:effectLst/>
              </a:rPr>
              <a:t>Jesus, that is all.</a:t>
            </a:r>
            <a:endParaRPr lang="en-US" sz="5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37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700" b="1" dirty="0">
                <a:effectLst/>
              </a:rPr>
              <a:t>Brightly doth His Spirit shine</a:t>
            </a:r>
            <a:endParaRPr lang="en-US" sz="5700" b="1" dirty="0">
              <a:effectLst/>
            </a:endParaRPr>
          </a:p>
          <a:p>
            <a:pPr marL="0" indent="0" algn="ctr">
              <a:buNone/>
            </a:pPr>
            <a:r>
              <a:rPr lang="en-GB" sz="5700" b="1" dirty="0" smtClean="0">
                <a:effectLst/>
              </a:rPr>
              <a:t>Into </a:t>
            </a:r>
            <a:r>
              <a:rPr lang="en-GB" sz="5700" b="1" dirty="0">
                <a:effectLst/>
              </a:rPr>
              <a:t>this poor heart of mine;</a:t>
            </a:r>
            <a:endParaRPr lang="en-US" sz="5700" b="1" dirty="0">
              <a:effectLst/>
            </a:endParaRPr>
          </a:p>
          <a:p>
            <a:pPr marL="0" indent="0" algn="ctr">
              <a:buNone/>
            </a:pPr>
            <a:r>
              <a:rPr lang="en-GB" sz="5700" b="1" dirty="0" smtClean="0">
                <a:effectLst/>
              </a:rPr>
              <a:t>While </a:t>
            </a:r>
            <a:r>
              <a:rPr lang="en-GB" sz="5700" b="1" dirty="0">
                <a:effectLst/>
              </a:rPr>
              <a:t>He </a:t>
            </a:r>
            <a:r>
              <a:rPr lang="en-GB" sz="5700" b="1" dirty="0" smtClean="0">
                <a:effectLst/>
              </a:rPr>
              <a:t>leads </a:t>
            </a:r>
            <a:r>
              <a:rPr lang="en-GB" sz="5700" b="1" dirty="0">
                <a:effectLst/>
              </a:rPr>
              <a:t>I cannot fall;</a:t>
            </a:r>
            <a:endParaRPr lang="en-US" sz="5700" b="1" dirty="0">
              <a:effectLst/>
            </a:endParaRPr>
          </a:p>
          <a:p>
            <a:pPr marL="0" indent="0" algn="ctr">
              <a:buNone/>
            </a:pPr>
            <a:r>
              <a:rPr lang="en-GB" sz="5700" b="1" dirty="0" smtClean="0">
                <a:effectLst/>
              </a:rPr>
              <a:t>Trusting </a:t>
            </a:r>
            <a:r>
              <a:rPr lang="en-GB" sz="5700" b="1" dirty="0">
                <a:effectLst/>
              </a:rPr>
              <a:t>Jesus, that is all.</a:t>
            </a:r>
            <a:endParaRPr lang="en-US" sz="5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53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as the </a:t>
            </a:r>
            <a:r>
              <a:rPr lang="en-GB" sz="6000" b="1" i="1" dirty="0">
                <a:effectLst/>
              </a:rPr>
              <a:t>moments fly,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as the days go by;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Him </a:t>
            </a:r>
            <a:r>
              <a:rPr lang="en-GB" sz="6000" b="1" i="1" dirty="0" err="1">
                <a:effectLst/>
              </a:rPr>
              <a:t>whate’er</a:t>
            </a:r>
            <a:r>
              <a:rPr lang="en-GB" sz="6000" b="1" i="1" dirty="0">
                <a:effectLst/>
              </a:rPr>
              <a:t> befall,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5700" b="1" i="1" dirty="0" smtClean="0">
                <a:effectLst/>
              </a:rPr>
              <a:t>Trusting </a:t>
            </a:r>
            <a:r>
              <a:rPr lang="en-GB" sz="5700" b="1" i="1" dirty="0">
                <a:effectLst/>
              </a:rPr>
              <a:t>Jesus, that is all.</a:t>
            </a:r>
            <a:endParaRPr lang="en-US" sz="5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Singing </a:t>
            </a:r>
            <a:r>
              <a:rPr lang="en-GB" sz="5900" b="1" dirty="0">
                <a:effectLst/>
              </a:rPr>
              <a:t>if my way be clear;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Praying </a:t>
            </a:r>
            <a:r>
              <a:rPr lang="en-GB" sz="5900" b="1" dirty="0">
                <a:effectLst/>
              </a:rPr>
              <a:t>if the path be drear;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If </a:t>
            </a:r>
            <a:r>
              <a:rPr lang="en-GB" sz="5900" b="1" dirty="0">
                <a:effectLst/>
              </a:rPr>
              <a:t>in danger, for Him call;</a:t>
            </a:r>
            <a:endParaRPr lang="en-US" sz="5900" b="1" dirty="0">
              <a:effectLst/>
            </a:endParaRPr>
          </a:p>
          <a:p>
            <a:pPr marL="0" indent="0" algn="ctr">
              <a:buNone/>
            </a:pPr>
            <a:r>
              <a:rPr lang="en-GB" sz="5900" b="1" dirty="0" smtClean="0">
                <a:effectLst/>
              </a:rPr>
              <a:t>Trusting </a:t>
            </a:r>
            <a:r>
              <a:rPr lang="en-GB" sz="5900" b="1" dirty="0">
                <a:effectLst/>
              </a:rPr>
              <a:t>Jesus, </a:t>
            </a:r>
            <a:r>
              <a:rPr lang="en-GB" sz="5900" b="1" dirty="0" smtClean="0">
                <a:effectLst/>
              </a:rPr>
              <a:t>          that </a:t>
            </a:r>
            <a:r>
              <a:rPr lang="en-GB" sz="5900" b="1" dirty="0">
                <a:effectLst/>
              </a:rPr>
              <a:t>is all.</a:t>
            </a:r>
            <a:endParaRPr lang="en-US" sz="59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as the </a:t>
            </a:r>
            <a:r>
              <a:rPr lang="en-GB" sz="6000" b="1" i="1" dirty="0">
                <a:effectLst/>
              </a:rPr>
              <a:t>moments fly,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as the days go by;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Him </a:t>
            </a:r>
            <a:r>
              <a:rPr lang="en-GB" sz="6000" b="1" i="1" dirty="0" err="1">
                <a:effectLst/>
              </a:rPr>
              <a:t>whate’er</a:t>
            </a:r>
            <a:r>
              <a:rPr lang="en-GB" sz="6000" b="1" i="1" dirty="0">
                <a:effectLst/>
              </a:rPr>
              <a:t> befall,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5700" b="1" i="1" dirty="0" smtClean="0">
                <a:effectLst/>
              </a:rPr>
              <a:t>Trusting </a:t>
            </a:r>
            <a:r>
              <a:rPr lang="en-GB" sz="5700" b="1" i="1" dirty="0">
                <a:effectLst/>
              </a:rPr>
              <a:t>Jesus, that is all.</a:t>
            </a:r>
            <a:endParaRPr lang="en-US" sz="5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800" b="1" dirty="0">
                <a:effectLst/>
              </a:rPr>
              <a:t>Trusting Him while life shall last, </a:t>
            </a:r>
            <a:endParaRPr lang="en-US" sz="5800" b="1" dirty="0">
              <a:effectLst/>
            </a:endParaRPr>
          </a:p>
          <a:p>
            <a:pPr marL="0" indent="0" algn="ctr">
              <a:buNone/>
            </a:pPr>
            <a:r>
              <a:rPr lang="en-GB" sz="5800" b="1" dirty="0" smtClean="0">
                <a:effectLst/>
              </a:rPr>
              <a:t>Trusting </a:t>
            </a:r>
            <a:r>
              <a:rPr lang="en-GB" sz="5800" b="1" dirty="0">
                <a:effectLst/>
              </a:rPr>
              <a:t>Him till earth be past;</a:t>
            </a:r>
            <a:endParaRPr lang="en-US" sz="5800" b="1" dirty="0">
              <a:effectLst/>
            </a:endParaRPr>
          </a:p>
          <a:p>
            <a:pPr marL="0" indent="0" algn="ctr">
              <a:buNone/>
            </a:pPr>
            <a:r>
              <a:rPr lang="en-GB" sz="5800" b="1" dirty="0" smtClean="0">
                <a:effectLst/>
              </a:rPr>
              <a:t>Till </a:t>
            </a:r>
            <a:r>
              <a:rPr lang="en-GB" sz="5800" b="1" dirty="0">
                <a:effectLst/>
              </a:rPr>
              <a:t>within the jasper wall:</a:t>
            </a:r>
            <a:endParaRPr lang="en-US" sz="5800" b="1" dirty="0">
              <a:effectLst/>
            </a:endParaRPr>
          </a:p>
          <a:p>
            <a:pPr marL="0" indent="0" algn="ctr">
              <a:buNone/>
            </a:pPr>
            <a:r>
              <a:rPr lang="en-GB" sz="5800" b="1" dirty="0" smtClean="0">
                <a:effectLst/>
              </a:rPr>
              <a:t>Trusting </a:t>
            </a:r>
            <a:r>
              <a:rPr lang="en-GB" sz="5800" b="1" dirty="0">
                <a:effectLst/>
              </a:rPr>
              <a:t>Jesus, that is all. </a:t>
            </a:r>
            <a:endParaRPr lang="en-US" sz="5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05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as the </a:t>
            </a:r>
            <a:r>
              <a:rPr lang="en-GB" sz="6000" b="1" i="1" dirty="0">
                <a:effectLst/>
              </a:rPr>
              <a:t>moments fly,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as the days go by;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Trusting </a:t>
            </a:r>
            <a:r>
              <a:rPr lang="en-GB" sz="6000" b="1" i="1" dirty="0">
                <a:effectLst/>
              </a:rPr>
              <a:t>Him </a:t>
            </a:r>
            <a:r>
              <a:rPr lang="en-GB" sz="6000" b="1" i="1" dirty="0" err="1">
                <a:effectLst/>
              </a:rPr>
              <a:t>whate’er</a:t>
            </a:r>
            <a:r>
              <a:rPr lang="en-GB" sz="6000" b="1" i="1" dirty="0">
                <a:effectLst/>
              </a:rPr>
              <a:t> befall,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5700" b="1" i="1" dirty="0" smtClean="0">
                <a:effectLst/>
              </a:rPr>
              <a:t>Trusting </a:t>
            </a:r>
            <a:r>
              <a:rPr lang="en-GB" sz="5700" b="1" i="1" dirty="0">
                <a:effectLst/>
              </a:rPr>
              <a:t>Jesus, that is all.</a:t>
            </a:r>
            <a:endParaRPr lang="en-US" sz="5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14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820</TotalTime>
  <Words>215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 Hymns  and  Songs 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109</cp:revision>
  <dcterms:created xsi:type="dcterms:W3CDTF">2012-08-25T10:40:27Z</dcterms:created>
  <dcterms:modified xsi:type="dcterms:W3CDTF">2013-11-23T14:44:45Z</dcterms:modified>
</cp:coreProperties>
</file>