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0" r:id="rId4"/>
    <p:sldId id="271" r:id="rId5"/>
    <p:sldId id="279" r:id="rId6"/>
    <p:sldId id="272" r:id="rId7"/>
    <p:sldId id="286" r:id="rId8"/>
    <p:sldId id="280" r:id="rId9"/>
    <p:sldId id="281" r:id="rId10"/>
    <p:sldId id="274" r:id="rId11"/>
    <p:sldId id="287" r:id="rId12"/>
    <p:sldId id="282" r:id="rId13"/>
    <p:sldId id="283" r:id="rId14"/>
    <p:sldId id="276" r:id="rId15"/>
    <p:sldId id="288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3394"/>
            <a:ext cx="9108504" cy="1554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Gospel Hymns and Songs </a:t>
            </a:r>
            <a:r>
              <a:rPr lang="en-US" sz="8000" b="1" dirty="0" smtClean="0">
                <a:latin typeface="Comic Sans MS" pitchFamily="66" charset="0"/>
              </a:rPr>
              <a:t>220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 smtClean="0">
                <a:latin typeface="Algerian" pitchFamily="82" charset="0"/>
              </a:rPr>
              <a:t>When I </a:t>
            </a:r>
            <a:r>
              <a:rPr lang="en-GB" sz="9600" dirty="0" smtClean="0">
                <a:latin typeface="Algerian" pitchFamily="82" charset="0"/>
              </a:rPr>
              <a:t>saw the cleansing fountain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Then God’s fire upon the altar</a:t>
            </a:r>
          </a:p>
          <a:p>
            <a:pPr algn="ctr">
              <a:buNone/>
            </a:pPr>
            <a:r>
              <a:rPr lang="en-GB" sz="8600" dirty="0" smtClean="0">
                <a:latin typeface="Algerian" pitchFamily="82" charset="0"/>
              </a:rPr>
              <a:t>Of my heart was set aflame</a:t>
            </a:r>
            <a:r>
              <a:rPr lang="en-GB" sz="8600" dirty="0" smtClean="0">
                <a:latin typeface="Algerian" pitchFamily="82" charset="0"/>
              </a:rPr>
              <a:t>;</a:t>
            </a:r>
            <a:endParaRPr lang="en-GB" sz="8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I </a:t>
            </a:r>
            <a:r>
              <a:rPr lang="en-GB" sz="9000" dirty="0" smtClean="0">
                <a:latin typeface="Algerian" pitchFamily="82" charset="0"/>
              </a:rPr>
              <a:t>shall never cease to praise Him</a:t>
            </a:r>
            <a:r>
              <a:rPr lang="en-GB" sz="9000" dirty="0" smtClean="0">
                <a:latin typeface="Algerian" pitchFamily="82" charset="0"/>
              </a:rPr>
              <a:t>, Glory</a:t>
            </a:r>
            <a:r>
              <a:rPr lang="en-GB" sz="9000" dirty="0" smtClean="0">
                <a:latin typeface="Algerian" pitchFamily="82" charset="0"/>
              </a:rPr>
              <a:t>! Glory! to His name.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will praise Him</a:t>
            </a:r>
            <a:r>
              <a:rPr lang="en-GB" sz="8000" b="1" i="1" dirty="0" smtClean="0"/>
              <a:t>,    </a:t>
            </a:r>
            <a:r>
              <a:rPr lang="en-GB" sz="8000" b="1" i="1" dirty="0" smtClean="0"/>
              <a:t>I will praise Him, praise Him,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Praise the Lamb for sinners </a:t>
            </a:r>
            <a:r>
              <a:rPr lang="en-GB" sz="8000" b="1" i="1" dirty="0" smtClean="0"/>
              <a:t>slain</a:t>
            </a:r>
            <a:r>
              <a:rPr lang="en-GB" sz="6500" b="1" i="1" dirty="0" smtClean="0"/>
              <a:t>:...</a:t>
            </a:r>
            <a:endParaRPr lang="en-GB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34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Give </a:t>
            </a:r>
            <a:r>
              <a:rPr lang="en-GB" sz="8800" b="1" i="1" dirty="0" smtClean="0"/>
              <a:t>Him glory all ye people,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For His blood has washed away my stain.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Blessed be the name of Jesus,</a:t>
            </a:r>
          </a:p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I’m so glad he took me in;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He </a:t>
            </a:r>
            <a:r>
              <a:rPr lang="en-GB" sz="7500" dirty="0" smtClean="0">
                <a:latin typeface="Algerian" pitchFamily="82" charset="0"/>
              </a:rPr>
              <a:t>has </a:t>
            </a:r>
            <a:r>
              <a:rPr lang="en-GB" sz="7500" dirty="0" smtClean="0">
                <a:latin typeface="Algerian" pitchFamily="82" charset="0"/>
              </a:rPr>
              <a:t>    pardoned </a:t>
            </a:r>
            <a:r>
              <a:rPr lang="en-GB" sz="7500" dirty="0" smtClean="0">
                <a:latin typeface="Algerian" pitchFamily="82" charset="0"/>
              </a:rPr>
              <a:t>my transgressions,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He has cleansed my heart </a:t>
            </a:r>
            <a:r>
              <a:rPr lang="en-GB" sz="7500" dirty="0" smtClean="0">
                <a:latin typeface="Algerian" pitchFamily="82" charset="0"/>
              </a:rPr>
              <a:t>       from </a:t>
            </a:r>
            <a:r>
              <a:rPr lang="en-GB" sz="7500" dirty="0" smtClean="0">
                <a:latin typeface="Algerian" pitchFamily="82" charset="0"/>
              </a:rPr>
              <a:t>sin.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will praise Him</a:t>
            </a:r>
            <a:r>
              <a:rPr lang="en-GB" sz="8000" b="1" i="1" dirty="0" smtClean="0"/>
              <a:t>,    </a:t>
            </a:r>
            <a:r>
              <a:rPr lang="en-GB" sz="8000" b="1" i="1" dirty="0" smtClean="0"/>
              <a:t>I will praise Him, praise Him,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Praise the Lamb for sinners </a:t>
            </a:r>
            <a:r>
              <a:rPr lang="en-GB" sz="8000" b="1" i="1" dirty="0" smtClean="0"/>
              <a:t>slain</a:t>
            </a:r>
            <a:r>
              <a:rPr lang="en-GB" sz="6500" b="1" i="1" dirty="0" smtClean="0"/>
              <a:t>:...</a:t>
            </a:r>
            <a:endParaRPr lang="en-GB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34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Give </a:t>
            </a:r>
            <a:r>
              <a:rPr lang="en-GB" sz="8800" b="1" i="1" dirty="0" smtClean="0"/>
              <a:t>Him glory all ye people,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For His blood has washed away my stain.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When I saw the cleansing fountain</a:t>
            </a:r>
          </a:p>
          <a:p>
            <a:pPr algn="ctr">
              <a:buNone/>
            </a:pPr>
            <a:r>
              <a:rPr lang="en-GB" sz="8700" dirty="0" smtClean="0">
                <a:latin typeface="Algerian" pitchFamily="82" charset="0"/>
              </a:rPr>
              <a:t>Open wide for all my sin</a:t>
            </a:r>
            <a:r>
              <a:rPr lang="en-GB" sz="8700" dirty="0" smtClean="0">
                <a:latin typeface="Algerian" pitchFamily="82" charset="0"/>
              </a:rPr>
              <a:t>,</a:t>
            </a:r>
            <a:endParaRPr lang="en-GB" sz="87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I </a:t>
            </a:r>
            <a:r>
              <a:rPr lang="en-GB" sz="8800" dirty="0" smtClean="0">
                <a:latin typeface="Algerian" pitchFamily="82" charset="0"/>
              </a:rPr>
              <a:t>obeyed the spirit’s wooing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When he said “Wilt thou be clean?”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will praise Him</a:t>
            </a:r>
            <a:r>
              <a:rPr lang="en-GB" sz="8000" b="1" i="1" dirty="0" smtClean="0"/>
              <a:t>,    </a:t>
            </a:r>
            <a:r>
              <a:rPr lang="en-GB" sz="8000" b="1" i="1" dirty="0" smtClean="0"/>
              <a:t>I will praise Him, praise Him,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Praise the Lamb for sinners </a:t>
            </a:r>
            <a:r>
              <a:rPr lang="en-GB" sz="8000" b="1" i="1" dirty="0" smtClean="0"/>
              <a:t>slain</a:t>
            </a:r>
            <a:r>
              <a:rPr lang="en-GB" sz="6500" b="1" i="1" dirty="0" smtClean="0"/>
              <a:t>:...</a:t>
            </a:r>
            <a:endParaRPr lang="en-GB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34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Give </a:t>
            </a:r>
            <a:r>
              <a:rPr lang="en-GB" sz="8800" b="1" i="1" dirty="0" smtClean="0"/>
              <a:t>Him glory all ye people,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For His blood has washed away my stain.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Though the way seemed straight and narrow,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All I </a:t>
            </a:r>
            <a:r>
              <a:rPr lang="en-GB" sz="7800" dirty="0" smtClean="0">
                <a:latin typeface="Algerian" pitchFamily="82" charset="0"/>
              </a:rPr>
              <a:t>claimed </a:t>
            </a:r>
            <a:r>
              <a:rPr lang="en-GB" sz="7800" dirty="0" smtClean="0">
                <a:latin typeface="Algerian" pitchFamily="82" charset="0"/>
              </a:rPr>
              <a:t>was swept away</a:t>
            </a:r>
            <a:r>
              <a:rPr lang="en-GB" sz="7800" dirty="0" smtClean="0">
                <a:latin typeface="Algerian" pitchFamily="82" charset="0"/>
              </a:rPr>
              <a:t>;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71400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My </a:t>
            </a:r>
            <a:r>
              <a:rPr lang="en-GB" sz="9000" dirty="0" smtClean="0">
                <a:latin typeface="Algerian" pitchFamily="82" charset="0"/>
              </a:rPr>
              <a:t>ambition, plans and wishes,</a:t>
            </a:r>
          </a:p>
          <a:p>
            <a:pPr algn="ctr">
              <a:buNone/>
            </a:pPr>
            <a:r>
              <a:rPr lang="en-GB" sz="9000" dirty="0" smtClean="0">
                <a:latin typeface="Algerian" pitchFamily="82" charset="0"/>
              </a:rPr>
              <a:t>At my feet in ashes lay.</a:t>
            </a:r>
            <a:endParaRPr lang="en-GB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b="1" i="1" dirty="0" smtClean="0"/>
              <a:t>I will praise Him</a:t>
            </a:r>
            <a:r>
              <a:rPr lang="en-GB" sz="8000" b="1" i="1" dirty="0" smtClean="0"/>
              <a:t>,    </a:t>
            </a:r>
            <a:r>
              <a:rPr lang="en-GB" sz="8000" b="1" i="1" dirty="0" smtClean="0"/>
              <a:t>I will praise Him, praise Him,</a:t>
            </a:r>
            <a:endParaRPr lang="en-GB" sz="8000" dirty="0" smtClean="0"/>
          </a:p>
          <a:p>
            <a:pPr algn="ctr">
              <a:buNone/>
            </a:pPr>
            <a:r>
              <a:rPr lang="en-GB" sz="8000" b="1" i="1" dirty="0" smtClean="0"/>
              <a:t>Praise the Lamb for sinners </a:t>
            </a:r>
            <a:r>
              <a:rPr lang="en-GB" sz="8000" b="1" i="1" dirty="0" smtClean="0"/>
              <a:t>slain</a:t>
            </a:r>
            <a:r>
              <a:rPr lang="en-GB" sz="6500" b="1" i="1" dirty="0" smtClean="0"/>
              <a:t>:...</a:t>
            </a:r>
            <a:endParaRPr lang="en-GB" sz="6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243408"/>
            <a:ext cx="935834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b="1" i="1" dirty="0" smtClean="0"/>
              <a:t>Give </a:t>
            </a:r>
            <a:r>
              <a:rPr lang="en-GB" sz="8800" b="1" i="1" dirty="0" smtClean="0"/>
              <a:t>Him glory all ye people,</a:t>
            </a:r>
            <a:endParaRPr lang="en-GB" sz="8800" dirty="0" smtClean="0"/>
          </a:p>
          <a:p>
            <a:pPr algn="ctr">
              <a:buNone/>
            </a:pPr>
            <a:r>
              <a:rPr lang="en-GB" sz="8800" b="1" i="1" dirty="0" smtClean="0"/>
              <a:t>For His blood has washed away my stain.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583</TotalTime>
  <Words>269</Words>
  <Application>Microsoft Office PowerPoint</Application>
  <PresentationFormat>On-screen Show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220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56</cp:revision>
  <dcterms:created xsi:type="dcterms:W3CDTF">2012-08-25T10:40:27Z</dcterms:created>
  <dcterms:modified xsi:type="dcterms:W3CDTF">2014-09-14T08:06:30Z</dcterms:modified>
</cp:coreProperties>
</file>