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69" r:id="rId2"/>
    <p:sldId id="271" r:id="rId3"/>
    <p:sldId id="282" r:id="rId4"/>
    <p:sldId id="281" r:id="rId5"/>
    <p:sldId id="283" r:id="rId6"/>
    <p:sldId id="280" r:id="rId7"/>
    <p:sldId id="284" r:id="rId8"/>
    <p:sldId id="276" r:id="rId9"/>
    <p:sldId id="273" r:id="rId10"/>
    <p:sldId id="277" r:id="rId11"/>
    <p:sldId id="274" r:id="rId12"/>
    <p:sldId id="278" r:id="rId13"/>
    <p:sldId id="275" r:id="rId14"/>
    <p:sldId id="279" r:id="rId1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63" d="100"/>
          <a:sy n="63" d="100"/>
        </p:scale>
        <p:origin x="-1584" y="-2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0BA2B2-C8C2-4890-9493-0A3D53CE0168}" type="datetimeFigureOut">
              <a:rPr lang="en-US" smtClean="0"/>
              <a:pPr/>
              <a:t>7/9/2017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9AB583-43A5-4EB3-904A-58A912D98E2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AB583-43A5-4EB3-904A-58A912D98E25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AB583-43A5-4EB3-904A-58A912D98E25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AB583-43A5-4EB3-904A-58A912D98E25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AB583-43A5-4EB3-904A-58A912D98E25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AB583-43A5-4EB3-904A-58A912D98E25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AB583-43A5-4EB3-904A-58A912D98E25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AB583-43A5-4EB3-904A-58A912D98E25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AB583-43A5-4EB3-904A-58A912D98E25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AB583-43A5-4EB3-904A-58A912D98E25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AB583-43A5-4EB3-904A-58A912D98E25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AB583-43A5-4EB3-904A-58A912D98E25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AB583-43A5-4EB3-904A-58A912D98E25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AB583-43A5-4EB3-904A-58A912D98E25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AB583-43A5-4EB3-904A-58A912D98E25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5887174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0814123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7213018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431327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284452739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1388734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3295011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7777219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90695813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375220608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325031190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>
            <a:lum bright="-60000" contrast="5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=""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04800"/>
            <a:ext cx="8382000" cy="1554162"/>
          </a:xfrm>
        </p:spPr>
        <p:txBody>
          <a:bodyPr>
            <a:normAutofit/>
          </a:bodyPr>
          <a:lstStyle/>
          <a:p>
            <a:pPr algn="r"/>
            <a:r>
              <a:rPr lang="en-US" sz="2800" dirty="0" smtClean="0">
                <a:latin typeface="Comic Sans MS" pitchFamily="66" charset="0"/>
              </a:rPr>
              <a:t>Gospel Hymns and Songs </a:t>
            </a:r>
            <a:r>
              <a:rPr lang="en-US" sz="5400" b="1" dirty="0" smtClean="0">
                <a:latin typeface="Comic Sans MS" pitchFamily="66" charset="0"/>
              </a:rPr>
              <a:t>221</a:t>
            </a:r>
            <a:endParaRPr lang="en-US" sz="5400" b="1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89027"/>
            <a:ext cx="9144000" cy="419736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7300" dirty="0" smtClean="0">
                <a:latin typeface="Algerian" pitchFamily="82" charset="0"/>
              </a:rPr>
              <a:t>Let not thy hands be slack</a:t>
            </a:r>
            <a:endParaRPr lang="en-US" sz="73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96404633"/>
      </p:ext>
    </p:extLst>
  </p:cSld>
  <p:clrMapOvr>
    <a:masterClrMapping/>
  </p:clrMapOvr>
  <p:transition spd="slow">
    <p:plu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500"/>
                            </p:stCondLst>
                            <p:childTnLst>
                              <p:par>
                                <p:cTn id="10" presetID="26" presetClass="entr" presetSubtype="0" repeatCount="indefinite" fill="remove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4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555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660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660" tmFilter="0, 0; 0.125,0.2665; 0.25,0.4; 0.375,0.465; 0.5,0.5;  0.625,0.535; 0.75,0.6; 0.875,0.7335; 1,1">
                                          <p:stCondLst>
                                            <p:cond delay="166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30" tmFilter="0, 0; 0.125,0.2665; 0.25,0.4; 0.375,0.465; 0.5,0.5;  0.625,0.535; 0.75,0.6; 0.875,0.7335; 1,1">
                                          <p:stCondLst>
                                            <p:cond delay="331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10" tmFilter="0, 0; 0.125,0.2665; 0.25,0.4; 0.375,0.465; 0.5,0.5;  0.625,0.535; 0.75,0.6; 0.875,0.7335; 1,1">
                                          <p:stCondLst>
                                            <p:cond delay="414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65">
                                          <p:stCondLst>
                                            <p:cond delay="16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415" decel="50000">
                                          <p:stCondLst>
                                            <p:cond delay="169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65">
                                          <p:stCondLst>
                                            <p:cond delay="328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415" decel="50000">
                                          <p:stCondLst>
                                            <p:cond delay="334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65">
                                          <p:stCondLst>
                                            <p:cond delay="410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415" decel="50000">
                                          <p:stCondLst>
                                            <p:cond delay="417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65">
                                          <p:stCondLst>
                                            <p:cond delay="45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415" decel="50000">
                                          <p:stCondLst>
                                            <p:cond delay="458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 rev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03266"/>
            <a:ext cx="9144000" cy="6297634"/>
          </a:xfrm>
        </p:spPr>
        <p:txBody>
          <a:bodyPr>
            <a:noAutofit/>
          </a:bodyPr>
          <a:lstStyle/>
          <a:p>
            <a:r>
              <a:rPr lang="en-GB" sz="6000" dirty="0" smtClean="0">
                <a:latin typeface="Algerian" pitchFamily="82" charset="0"/>
              </a:rPr>
              <a:t>Gird thou thy armour on,</a:t>
            </a:r>
            <a:br>
              <a:rPr lang="en-GB" sz="6000" dirty="0" smtClean="0">
                <a:latin typeface="Algerian" pitchFamily="82" charset="0"/>
              </a:rPr>
            </a:br>
            <a:r>
              <a:rPr lang="en-GB" sz="6000" dirty="0" smtClean="0">
                <a:latin typeface="Algerian" pitchFamily="82" charset="0"/>
              </a:rPr>
              <a:t>Fight till the battle’s won,</a:t>
            </a:r>
            <a:br>
              <a:rPr lang="en-GB" sz="6000" dirty="0" smtClean="0">
                <a:latin typeface="Algerian" pitchFamily="82" charset="0"/>
              </a:rPr>
            </a:br>
            <a:r>
              <a:rPr lang="en-GB" sz="6000" dirty="0" smtClean="0">
                <a:latin typeface="Algerian" pitchFamily="82" charset="0"/>
              </a:rPr>
              <a:t>Then shall thy Lord’s “Well done!”</a:t>
            </a:r>
            <a:br>
              <a:rPr lang="en-GB" sz="6000" dirty="0" smtClean="0">
                <a:latin typeface="Algerian" pitchFamily="82" charset="0"/>
              </a:rPr>
            </a:br>
            <a:r>
              <a:rPr lang="en-GB" sz="6000" dirty="0" smtClean="0">
                <a:latin typeface="Algerian" pitchFamily="82" charset="0"/>
              </a:rPr>
              <a:t>More than repay!</a:t>
            </a:r>
            <a:br>
              <a:rPr lang="en-GB" sz="6000" dirty="0" smtClean="0">
                <a:latin typeface="Algerian" pitchFamily="82" charset="0"/>
              </a:rPr>
            </a:br>
            <a:endParaRPr lang="en-US" sz="6000" dirty="0">
              <a:latin typeface="Algerian" pitchFamily="82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71462"/>
            <a:ext cx="9144000" cy="7171730"/>
          </a:xfrm>
        </p:spPr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en-GB" sz="7200" dirty="0" smtClean="0">
                <a:latin typeface="Algerian" pitchFamily="82" charset="0"/>
              </a:rPr>
              <a:t>“Let not  thy hands be slack!</a:t>
            </a:r>
          </a:p>
          <a:p>
            <a:pPr algn="ctr">
              <a:buNone/>
            </a:pPr>
            <a:r>
              <a:rPr lang="en-GB" sz="7200" dirty="0" smtClean="0">
                <a:latin typeface="Algerian" pitchFamily="82" charset="0"/>
              </a:rPr>
              <a:t>Fear not! Be strong!”</a:t>
            </a:r>
          </a:p>
          <a:p>
            <a:pPr algn="ctr">
              <a:buNone/>
            </a:pPr>
            <a:r>
              <a:rPr lang="en-GB" sz="7200" dirty="0" smtClean="0">
                <a:latin typeface="Algerian" pitchFamily="82" charset="0"/>
              </a:rPr>
              <a:t>Cease not to make attack</a:t>
            </a:r>
          </a:p>
          <a:p>
            <a:pPr algn="ctr">
              <a:buNone/>
            </a:pPr>
            <a:r>
              <a:rPr lang="en-GB" sz="7200" dirty="0" smtClean="0">
                <a:latin typeface="Algerian" pitchFamily="82" charset="0"/>
              </a:rPr>
              <a:t>On every wrong.</a:t>
            </a:r>
          </a:p>
        </p:txBody>
      </p:sp>
    </p:spTree>
    <p:extLst>
      <p:ext uri="{BB962C8B-B14F-4D97-AF65-F5344CB8AC3E}">
        <p14:creationId xmlns=""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3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9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3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3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28" y="346076"/>
            <a:ext cx="8229600" cy="6797700"/>
          </a:xfrm>
        </p:spPr>
        <p:txBody>
          <a:bodyPr>
            <a:normAutofit fontScale="90000"/>
          </a:bodyPr>
          <a:lstStyle/>
          <a:p>
            <a:r>
              <a:rPr lang="en-GB" sz="6700" dirty="0" smtClean="0">
                <a:latin typeface="Algerian" pitchFamily="82" charset="0"/>
              </a:rPr>
              <a:t>Press on for truth and right,</a:t>
            </a:r>
            <a:br>
              <a:rPr lang="en-GB" sz="6700" dirty="0" smtClean="0">
                <a:latin typeface="Algerian" pitchFamily="82" charset="0"/>
              </a:rPr>
            </a:br>
            <a:r>
              <a:rPr lang="en-GB" sz="6700" dirty="0" smtClean="0">
                <a:latin typeface="Algerian" pitchFamily="82" charset="0"/>
              </a:rPr>
              <a:t>Hold high the Gospel light</a:t>
            </a:r>
            <a:br>
              <a:rPr lang="en-GB" sz="6700" dirty="0" smtClean="0">
                <a:latin typeface="Algerian" pitchFamily="82" charset="0"/>
              </a:rPr>
            </a:br>
            <a:r>
              <a:rPr lang="en-GB" sz="6700" dirty="0" smtClean="0">
                <a:latin typeface="Algerian" pitchFamily="82" charset="0"/>
              </a:rPr>
              <a:t>Expel the dirge of night</a:t>
            </a:r>
            <a:br>
              <a:rPr lang="en-GB" sz="6700" dirty="0" smtClean="0">
                <a:latin typeface="Algerian" pitchFamily="82" charset="0"/>
              </a:rPr>
            </a:br>
            <a:r>
              <a:rPr lang="en-GB" sz="6700" dirty="0" smtClean="0">
                <a:latin typeface="Algerian" pitchFamily="82" charset="0"/>
              </a:rPr>
              <a:t>With heaven’s song!</a:t>
            </a:r>
            <a:r>
              <a:rPr lang="en-GB" sz="7200" dirty="0" smtClean="0">
                <a:latin typeface="Algerian" pitchFamily="82" charset="0"/>
              </a:rPr>
              <a:t/>
            </a:r>
            <a:br>
              <a:rPr lang="en-GB" sz="7200" dirty="0" smtClean="0">
                <a:latin typeface="Algerian" pitchFamily="82" charset="0"/>
              </a:rPr>
            </a:br>
            <a:endParaRPr lang="en-US" sz="7200" dirty="0">
              <a:latin typeface="Algerian" pitchFamily="82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92500"/>
          </a:bodyPr>
          <a:lstStyle/>
          <a:p>
            <a:pPr algn="ctr">
              <a:buNone/>
            </a:pPr>
            <a:r>
              <a:rPr lang="en-GB" sz="7200" dirty="0" smtClean="0">
                <a:latin typeface="Algerian" pitchFamily="82" charset="0"/>
              </a:rPr>
              <a:t>“Let not thy hands be slack,”</a:t>
            </a:r>
          </a:p>
          <a:p>
            <a:pPr algn="ctr">
              <a:buNone/>
            </a:pPr>
            <a:r>
              <a:rPr lang="en-GB" sz="7200" dirty="0" smtClean="0">
                <a:latin typeface="Algerian" pitchFamily="82" charset="0"/>
              </a:rPr>
              <a:t>The days fly fast.</a:t>
            </a:r>
          </a:p>
          <a:p>
            <a:pPr algn="ctr">
              <a:buNone/>
            </a:pPr>
            <a:r>
              <a:rPr lang="en-GB" sz="7200" dirty="0" smtClean="0">
                <a:latin typeface="Algerian" pitchFamily="82" charset="0"/>
              </a:rPr>
              <a:t>Lost moments come not back</a:t>
            </a:r>
          </a:p>
          <a:p>
            <a:pPr algn="ctr">
              <a:buNone/>
            </a:pPr>
            <a:r>
              <a:rPr lang="en-GB" sz="7200" dirty="0" smtClean="0">
                <a:latin typeface="Algerian" pitchFamily="82" charset="0"/>
              </a:rPr>
              <a:t>From the dark past</a:t>
            </a:r>
            <a:r>
              <a:rPr lang="en-GB" sz="4800" dirty="0" smtClean="0"/>
              <a:t>.</a:t>
            </a:r>
          </a:p>
        </p:txBody>
      </p:sp>
    </p:spTree>
    <p:extLst>
      <p:ext uri="{BB962C8B-B14F-4D97-AF65-F5344CB8AC3E}">
        <p14:creationId xmlns=""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3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9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3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3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14346" y="714380"/>
            <a:ext cx="9358346" cy="6215082"/>
          </a:xfrm>
        </p:spPr>
        <p:txBody>
          <a:bodyPr>
            <a:noAutofit/>
          </a:bodyPr>
          <a:lstStyle/>
          <a:p>
            <a:r>
              <a:rPr lang="en-GB" sz="6000" dirty="0" smtClean="0">
                <a:latin typeface="Algerian" pitchFamily="82" charset="0"/>
              </a:rPr>
              <a:t>Then be not slack of hand!</a:t>
            </a:r>
            <a:br>
              <a:rPr lang="en-GB" sz="6000" dirty="0" smtClean="0">
                <a:latin typeface="Algerian" pitchFamily="82" charset="0"/>
              </a:rPr>
            </a:br>
            <a:r>
              <a:rPr lang="en-GB" sz="6000" dirty="0" smtClean="0">
                <a:latin typeface="Algerian" pitchFamily="82" charset="0"/>
              </a:rPr>
              <a:t>Help thou the weak to stand!</a:t>
            </a:r>
            <a:br>
              <a:rPr lang="en-GB" sz="6000" dirty="0" smtClean="0">
                <a:latin typeface="Algerian" pitchFamily="82" charset="0"/>
              </a:rPr>
            </a:br>
            <a:r>
              <a:rPr lang="en-GB" sz="6000" dirty="0" smtClean="0">
                <a:latin typeface="Algerian" pitchFamily="82" charset="0"/>
              </a:rPr>
              <a:t>To God and Fatherland</a:t>
            </a:r>
            <a:br>
              <a:rPr lang="en-GB" sz="6000" dirty="0" smtClean="0">
                <a:latin typeface="Algerian" pitchFamily="82" charset="0"/>
              </a:rPr>
            </a:br>
            <a:r>
              <a:rPr lang="en-GB" sz="6000" dirty="0" smtClean="0">
                <a:latin typeface="Algerian" pitchFamily="82" charset="0"/>
              </a:rPr>
              <a:t>Give all thou hast!</a:t>
            </a:r>
            <a:br>
              <a:rPr lang="en-GB" sz="6000" dirty="0" smtClean="0">
                <a:latin typeface="Algerian" pitchFamily="82" charset="0"/>
              </a:rPr>
            </a:br>
            <a:endParaRPr lang="en-US" sz="6000" dirty="0">
              <a:latin typeface="Algerian" pitchFamily="82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71462"/>
            <a:ext cx="9144000" cy="692946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8800" dirty="0" smtClean="0">
                <a:latin typeface="Algerian" pitchFamily="82" charset="0"/>
              </a:rPr>
              <a:t>“Let not thy hands be slack,”</a:t>
            </a:r>
            <a:r>
              <a:rPr lang="en-US" sz="8800" dirty="0" smtClean="0">
                <a:latin typeface="Algerian" pitchFamily="82" charset="0"/>
              </a:rPr>
              <a:t/>
            </a:r>
            <a:br>
              <a:rPr lang="en-US" sz="8800" dirty="0" smtClean="0">
                <a:latin typeface="Algerian" pitchFamily="82" charset="0"/>
              </a:rPr>
            </a:br>
            <a:r>
              <a:rPr lang="en-GB" sz="8800" dirty="0" smtClean="0">
                <a:latin typeface="Algerian" pitchFamily="82" charset="0"/>
              </a:rPr>
              <a:t>     Live not in vain;</a:t>
            </a:r>
            <a:r>
              <a:rPr lang="en-US" sz="8800" dirty="0" smtClean="0">
                <a:latin typeface="Algerian" pitchFamily="82" charset="0"/>
              </a:rPr>
              <a:t/>
            </a:r>
            <a:br>
              <a:rPr lang="en-US" sz="8800" dirty="0" smtClean="0">
                <a:latin typeface="Algerian" pitchFamily="82" charset="0"/>
              </a:rPr>
            </a:br>
            <a:endParaRPr lang="en-GB" sz="8800" dirty="0" smtClean="0">
              <a:latin typeface="Algerian" pitchFamily="8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71462"/>
            <a:ext cx="9144000" cy="692946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8800" dirty="0" smtClean="0">
                <a:latin typeface="Algerian" pitchFamily="82" charset="0"/>
              </a:rPr>
              <a:t>Out on life’s lonely track</a:t>
            </a:r>
            <a:r>
              <a:rPr lang="en-US" sz="8800" dirty="0" smtClean="0">
                <a:latin typeface="Algerian" pitchFamily="82" charset="0"/>
              </a:rPr>
              <a:t/>
            </a:r>
            <a:br>
              <a:rPr lang="en-US" sz="8800" dirty="0" smtClean="0">
                <a:latin typeface="Algerian" pitchFamily="82" charset="0"/>
              </a:rPr>
            </a:br>
            <a:r>
              <a:rPr lang="en-GB" sz="8800" dirty="0" smtClean="0">
                <a:latin typeface="Algerian" pitchFamily="82" charset="0"/>
              </a:rPr>
              <a:t>     Men toil in pain.</a:t>
            </a:r>
          </a:p>
          <a:p>
            <a:pPr algn="ctr">
              <a:buNone/>
            </a:pPr>
            <a:endParaRPr lang="en-GB" sz="8800" dirty="0" smtClean="0">
              <a:latin typeface="Algerian" pitchFamily="8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71462"/>
            <a:ext cx="9144000" cy="717173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US" sz="8000" dirty="0" smtClean="0">
                <a:latin typeface="Algerian" pitchFamily="82" charset="0"/>
              </a:rPr>
              <a:t>Play thou a brother’s part , strength, love, and hope impart,</a:t>
            </a:r>
            <a:endParaRPr lang="en-GB" sz="8000" dirty="0" smtClean="0">
              <a:latin typeface="Algerian" pitchFamily="8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71462"/>
            <a:ext cx="9144000" cy="717173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US" sz="8800" dirty="0" smtClean="0">
                <a:latin typeface="Algerian" pitchFamily="82" charset="0"/>
              </a:rPr>
              <a:t>bid thou the fainting heart look up to heaven.</a:t>
            </a:r>
            <a:endParaRPr lang="en-GB" sz="8800" dirty="0" smtClean="0">
              <a:latin typeface="Algerian" pitchFamily="8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85784" y="-71462"/>
            <a:ext cx="9858444" cy="717173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9600" dirty="0" smtClean="0">
                <a:latin typeface="Algerian" pitchFamily="82" charset="0"/>
              </a:rPr>
              <a:t>“</a:t>
            </a:r>
            <a:r>
              <a:rPr lang="en-GB" sz="8800" dirty="0" smtClean="0">
                <a:latin typeface="Algerian" pitchFamily="82" charset="0"/>
              </a:rPr>
              <a:t>Let not thy hands be slack,”</a:t>
            </a:r>
          </a:p>
          <a:p>
            <a:pPr algn="ctr">
              <a:buNone/>
            </a:pPr>
            <a:r>
              <a:rPr lang="en-GB" sz="8800" dirty="0" smtClean="0">
                <a:latin typeface="Algerian" pitchFamily="82" charset="0"/>
              </a:rPr>
              <a:t>Grip thou thy sword!</a:t>
            </a:r>
          </a:p>
        </p:txBody>
      </p:sp>
    </p:spTree>
    <p:extLst>
      <p:ext uri="{BB962C8B-B14F-4D97-AF65-F5344CB8AC3E}">
        <p14:creationId xmlns=""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85784" y="-71462"/>
            <a:ext cx="9858444" cy="717173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8800" dirty="0" smtClean="0">
                <a:latin typeface="Algerian" pitchFamily="82" charset="0"/>
              </a:rPr>
              <a:t>Why </a:t>
            </a:r>
            <a:r>
              <a:rPr lang="en-GB" sz="8800" dirty="0" err="1" smtClean="0">
                <a:latin typeface="Algerian" pitchFamily="82" charset="0"/>
              </a:rPr>
              <a:t>should’st</a:t>
            </a:r>
            <a:r>
              <a:rPr lang="en-GB" sz="8800" dirty="0" smtClean="0">
                <a:latin typeface="Algerian" pitchFamily="82" charset="0"/>
              </a:rPr>
              <a:t> thou courage lack?</a:t>
            </a:r>
          </a:p>
          <a:p>
            <a:pPr algn="ctr">
              <a:buNone/>
            </a:pPr>
            <a:r>
              <a:rPr lang="en-GB" sz="8800" dirty="0" smtClean="0">
                <a:latin typeface="Algerian" pitchFamily="82" charset="0"/>
              </a:rPr>
              <a:t>Think of thy Lord.</a:t>
            </a:r>
          </a:p>
          <a:p>
            <a:pPr algn="ctr">
              <a:buNone/>
            </a:pPr>
            <a:endParaRPr lang="en-GB" sz="8800" dirty="0" smtClean="0">
              <a:latin typeface="Algerian" pitchFamily="8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r>
              <a:rPr lang="en-GB" sz="8200" dirty="0" smtClean="0">
                <a:latin typeface="Algerian" pitchFamily="82" charset="0"/>
              </a:rPr>
              <a:t/>
            </a:r>
            <a:br>
              <a:rPr lang="en-GB" sz="8200" dirty="0" smtClean="0">
                <a:latin typeface="Algerian" pitchFamily="82" charset="0"/>
              </a:rPr>
            </a:br>
            <a:r>
              <a:rPr lang="en-GB" sz="8200" dirty="0" smtClean="0">
                <a:latin typeface="Algerian" pitchFamily="82" charset="0"/>
              </a:rPr>
              <a:t>Did He not fight for thee?</a:t>
            </a:r>
            <a:br>
              <a:rPr lang="en-GB" sz="8200" dirty="0" smtClean="0">
                <a:latin typeface="Algerian" pitchFamily="82" charset="0"/>
              </a:rPr>
            </a:br>
            <a:r>
              <a:rPr lang="en-GB" sz="8200" dirty="0" smtClean="0">
                <a:latin typeface="Algerian" pitchFamily="82" charset="0"/>
              </a:rPr>
              <a:t>Stronger than all is He,</a:t>
            </a:r>
            <a:br>
              <a:rPr lang="en-GB" sz="8200" dirty="0" smtClean="0">
                <a:latin typeface="Algerian" pitchFamily="82" charset="0"/>
              </a:rPr>
            </a:br>
            <a:endParaRPr lang="en-GB" sz="8200" dirty="0">
              <a:latin typeface="Algerian" pitchFamily="82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500098" y="-71462"/>
            <a:ext cx="10144196" cy="7171730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en-GB" sz="7200" dirty="0" smtClean="0">
                <a:latin typeface="Algerian" pitchFamily="82" charset="0"/>
              </a:rPr>
              <a:t>“Let not thy hands be slack,”</a:t>
            </a:r>
          </a:p>
          <a:p>
            <a:pPr algn="ctr">
              <a:buNone/>
            </a:pPr>
            <a:r>
              <a:rPr lang="en-GB" sz="7200" dirty="0" smtClean="0">
                <a:latin typeface="Algerian" pitchFamily="82" charset="0"/>
              </a:rPr>
              <a:t>Haste to the fray!</a:t>
            </a:r>
          </a:p>
          <a:p>
            <a:pPr algn="ctr">
              <a:buNone/>
            </a:pPr>
            <a:r>
              <a:rPr lang="en-GB" sz="7200" dirty="0" smtClean="0">
                <a:latin typeface="Algerian" pitchFamily="82" charset="0"/>
              </a:rPr>
              <a:t>Dream not of turning back:</a:t>
            </a:r>
          </a:p>
          <a:p>
            <a:pPr algn="ctr">
              <a:buNone/>
            </a:pPr>
            <a:r>
              <a:rPr lang="en-GB" sz="7200" dirty="0" smtClean="0">
                <a:latin typeface="Algerian" pitchFamily="82" charset="0"/>
              </a:rPr>
              <a:t>Life is not play</a:t>
            </a:r>
            <a:r>
              <a:rPr lang="en-GB" sz="4800" dirty="0" smtClean="0"/>
              <a:t>!</a:t>
            </a:r>
          </a:p>
        </p:txBody>
      </p:sp>
    </p:spTree>
    <p:extLst>
      <p:ext uri="{BB962C8B-B14F-4D97-AF65-F5344CB8AC3E}">
        <p14:creationId xmlns=""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3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9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3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3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ross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cross</Template>
  <TotalTime>743</TotalTime>
  <Words>176</Words>
  <Application>Microsoft Office PowerPoint</Application>
  <PresentationFormat>On-screen Show (4:3)</PresentationFormat>
  <Paragraphs>40</Paragraphs>
  <Slides>14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cross</vt:lpstr>
      <vt:lpstr>Gospel Hymns and Songs 221</vt:lpstr>
      <vt:lpstr>Slide 2</vt:lpstr>
      <vt:lpstr>Slide 3</vt:lpstr>
      <vt:lpstr>Slide 4</vt:lpstr>
      <vt:lpstr>Slide 5</vt:lpstr>
      <vt:lpstr>Slide 6</vt:lpstr>
      <vt:lpstr>Slide 7</vt:lpstr>
      <vt:lpstr> Did He not fight for thee? Stronger than all is He, </vt:lpstr>
      <vt:lpstr>Slide 9</vt:lpstr>
      <vt:lpstr>Gird thou thy armour on, Fight till the battle’s won, Then shall thy Lord’s “Well done!” More than repay! </vt:lpstr>
      <vt:lpstr>Slide 11</vt:lpstr>
      <vt:lpstr>Press on for truth and right, Hold high the Gospel light Expel the dirge of night With heaven’s song! </vt:lpstr>
      <vt:lpstr>Slide 13</vt:lpstr>
      <vt:lpstr>Then be not slack of hand! Help thou the weak to stand! To God and Fatherland Give all thou hast!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Gospel Hymns and Songs  124</dc:title>
  <dc:creator>Edward Igberaese</dc:creator>
  <cp:lastModifiedBy>hp</cp:lastModifiedBy>
  <cp:revision>64</cp:revision>
  <dcterms:created xsi:type="dcterms:W3CDTF">2012-08-25T10:40:27Z</dcterms:created>
  <dcterms:modified xsi:type="dcterms:W3CDTF">2017-07-09T08:25:13Z</dcterms:modified>
</cp:coreProperties>
</file>