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2" r:id="rId3"/>
    <p:sldId id="304" r:id="rId4"/>
    <p:sldId id="298" r:id="rId5"/>
    <p:sldId id="305" r:id="rId6"/>
    <p:sldId id="306" r:id="rId7"/>
    <p:sldId id="299" r:id="rId8"/>
    <p:sldId id="300" r:id="rId9"/>
    <p:sldId id="307" r:id="rId10"/>
    <p:sldId id="301" r:id="rId11"/>
    <p:sldId id="30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>
        <p:scale>
          <a:sx n="63" d="100"/>
          <a:sy n="63" d="100"/>
        </p:scale>
        <p:origin x="-161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9154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223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5876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I GAVE MY LIFE FOR THEE</a:t>
            </a:r>
            <a:endParaRPr lang="en-GB" sz="96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7" presetID="19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64413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Lord, let my life         be given,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And every         moment spent,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For God, for souls,    for heaven,</a:t>
            </a: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0"/>
            <a:ext cx="9644130" cy="7072338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And all earth’s         ties be rent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Thou </a:t>
            </a:r>
            <a:r>
              <a:rPr lang="en-GB" sz="7200" dirty="0" err="1" smtClean="0">
                <a:latin typeface="Algerian" pitchFamily="82" charset="0"/>
              </a:rPr>
              <a:t>gav’st</a:t>
            </a:r>
            <a:r>
              <a:rPr lang="en-GB" sz="7200" dirty="0" smtClean="0">
                <a:latin typeface="Algerian" pitchFamily="82" charset="0"/>
              </a:rPr>
              <a:t>, Thou </a:t>
            </a:r>
            <a:r>
              <a:rPr lang="en-GB" sz="7200" dirty="0" err="1" smtClean="0">
                <a:latin typeface="Algerian" pitchFamily="82" charset="0"/>
              </a:rPr>
              <a:t>gav’st</a:t>
            </a:r>
            <a:r>
              <a:rPr lang="en-GB" sz="7200" smtClean="0">
                <a:latin typeface="Algerian" pitchFamily="82" charset="0"/>
              </a:rPr>
              <a:t> </a:t>
            </a:r>
            <a:r>
              <a:rPr lang="en-GB" sz="7200" smtClean="0">
                <a:latin typeface="Algerian" pitchFamily="82" charset="0"/>
              </a:rPr>
              <a:t>Thyself     </a:t>
            </a:r>
            <a:r>
              <a:rPr lang="en-GB" sz="7200" dirty="0" smtClean="0">
                <a:latin typeface="Algerian" pitchFamily="82" charset="0"/>
              </a:rPr>
              <a:t>for me,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Now I give                 all  for Thee.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I gave my life          for thee,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My precious blood      I shed,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That thou </a:t>
            </a:r>
            <a:r>
              <a:rPr lang="en-GB" sz="6600" dirty="0" err="1" smtClean="0">
                <a:latin typeface="Algerian" pitchFamily="82" charset="0"/>
              </a:rPr>
              <a:t>might’st</a:t>
            </a:r>
            <a:r>
              <a:rPr lang="en-GB" sz="6600" dirty="0" smtClean="0">
                <a:latin typeface="Algerian" pitchFamily="82" charset="0"/>
              </a:rPr>
              <a:t> ransomed be,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100" dirty="0" smtClean="0">
                <a:latin typeface="Algerian" pitchFamily="82" charset="0"/>
              </a:rPr>
              <a:t>And quickened     from the dead;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100" dirty="0" smtClean="0">
                <a:latin typeface="Algerian" pitchFamily="82" charset="0"/>
              </a:rPr>
              <a:t>I gave, I gave          My life for thee,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100" dirty="0" smtClean="0">
                <a:latin typeface="Algerian" pitchFamily="82" charset="0"/>
              </a:rPr>
              <a:t>What hast thou     </a:t>
            </a:r>
            <a:r>
              <a:rPr lang="en-GB" sz="7100" dirty="0" err="1" smtClean="0">
                <a:latin typeface="Algerian" pitchFamily="82" charset="0"/>
              </a:rPr>
              <a:t>giv’n</a:t>
            </a:r>
            <a:r>
              <a:rPr lang="en-GB" sz="7100" dirty="0" smtClean="0">
                <a:latin typeface="Algerian" pitchFamily="82" charset="0"/>
              </a:rPr>
              <a:t> for Me?</a:t>
            </a:r>
            <a:endParaRPr lang="en-GB" sz="7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644130" cy="7072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 spent long years for thee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In weariness         and woe,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That an eternity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64413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Of joy thou       </a:t>
            </a:r>
            <a:r>
              <a:rPr lang="en-GB" sz="7200" dirty="0" err="1" smtClean="0">
                <a:latin typeface="Algerian" pitchFamily="82" charset="0"/>
              </a:rPr>
              <a:t>mightest</a:t>
            </a:r>
            <a:r>
              <a:rPr lang="en-GB" sz="7200" dirty="0" smtClean="0">
                <a:latin typeface="Algerian" pitchFamily="82" charset="0"/>
              </a:rPr>
              <a:t> know: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I spent, I spent long years for thee;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Hast thou              spent one for Me?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400" dirty="0" smtClean="0">
                <a:latin typeface="Algerian" pitchFamily="82" charset="0"/>
              </a:rPr>
              <a:t>For </a:t>
            </a:r>
            <a:r>
              <a:rPr lang="en-GB" sz="7400" dirty="0" err="1" smtClean="0">
                <a:latin typeface="Algerian" pitchFamily="82" charset="0"/>
              </a:rPr>
              <a:t>wand’rings</a:t>
            </a:r>
            <a:r>
              <a:rPr lang="en-GB" sz="7400" dirty="0" smtClean="0">
                <a:latin typeface="Algerian" pitchFamily="82" charset="0"/>
              </a:rPr>
              <a:t> sad and lone;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400" dirty="0" smtClean="0">
                <a:latin typeface="Algerian" pitchFamily="82" charset="0"/>
              </a:rPr>
              <a:t>I left, I left it all for thee,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400" dirty="0" smtClean="0">
                <a:latin typeface="Algerian" pitchFamily="82" charset="0"/>
              </a:rPr>
              <a:t>Hast thou left aught for Me?</a:t>
            </a:r>
            <a:endParaRPr lang="en-GB" sz="7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My Father’s home   of light,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My glory-circled throne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 left for earthly night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644130" cy="7072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suffered much     for thee,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More than thy tongue can tell,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Of </a:t>
            </a:r>
            <a:r>
              <a:rPr lang="en-GB" sz="7200" dirty="0" err="1" smtClean="0">
                <a:latin typeface="Algerian" pitchFamily="82" charset="0"/>
              </a:rPr>
              <a:t>bitt’rest</a:t>
            </a:r>
            <a:r>
              <a:rPr lang="en-GB" sz="7200" dirty="0" smtClean="0">
                <a:latin typeface="Algerian" pitchFamily="82" charset="0"/>
              </a:rPr>
              <a:t> agony </a:t>
            </a: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644130" cy="7072338"/>
          </a:xfrm>
        </p:spPr>
        <p:txBody>
          <a:bodyPr>
            <a:normAutofit fontScale="925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To rescue thee       from hell;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I’ve borne, I’ve borne   it all for thee,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What hast thou    borne for Me?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950</TotalTime>
  <Words>210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223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144</cp:revision>
  <dcterms:created xsi:type="dcterms:W3CDTF">2012-08-25T10:40:27Z</dcterms:created>
  <dcterms:modified xsi:type="dcterms:W3CDTF">2015-10-11T07:03:34Z</dcterms:modified>
</cp:coreProperties>
</file>