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4" r:id="rId4"/>
    <p:sldId id="271" r:id="rId5"/>
    <p:sldId id="275" r:id="rId6"/>
    <p:sldId id="272" r:id="rId7"/>
    <p:sldId id="276" r:id="rId8"/>
    <p:sldId id="273" r:id="rId9"/>
    <p:sldId id="277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1584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5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296" y="-141386"/>
            <a:ext cx="8839200" cy="1554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Gospel Hymns and Songs </a:t>
            </a:r>
            <a:r>
              <a:rPr lang="en-US" sz="7200" b="1" dirty="0" smtClean="0">
                <a:latin typeface="Comic Sans MS" pitchFamily="66" charset="0"/>
              </a:rPr>
              <a:t>224</a:t>
            </a:r>
            <a:endParaRPr lang="en-US" sz="72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7903"/>
            <a:ext cx="9144000" cy="419736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9500" dirty="0" smtClean="0">
                <a:latin typeface="Algerian" pitchFamily="82" charset="0"/>
              </a:rPr>
              <a:t>Oh, the bitter  shame and sorrow</a:t>
            </a:r>
            <a:endParaRPr lang="en-US" sz="9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140" y="-24"/>
            <a:ext cx="917614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800" dirty="0" smtClean="0">
                <a:latin typeface="Algerian" pitchFamily="82" charset="0"/>
              </a:rPr>
              <a:t>Oh, the bitter shame and sorrow,</a:t>
            </a:r>
          </a:p>
          <a:p>
            <a:pPr algn="ctr">
              <a:buNone/>
            </a:pPr>
            <a:r>
              <a:rPr lang="en-GB" sz="6800" dirty="0" smtClean="0">
                <a:latin typeface="Algerian" pitchFamily="82" charset="0"/>
              </a:rPr>
              <a:t>That a time could ever be,</a:t>
            </a:r>
          </a:p>
          <a:p>
            <a:pPr algn="ctr">
              <a:buNone/>
            </a:pPr>
            <a:r>
              <a:rPr lang="en-GB" sz="6800" dirty="0" smtClean="0">
                <a:latin typeface="Algerian" pitchFamily="82" charset="0"/>
              </a:rPr>
              <a:t>When I let the Saviour’s </a:t>
            </a:r>
            <a:r>
              <a:rPr lang="en-GB" sz="6800" dirty="0" smtClean="0">
                <a:latin typeface="Algerian" pitchFamily="82" charset="0"/>
              </a:rPr>
              <a:t>pity</a:t>
            </a:r>
            <a:endParaRPr lang="en-GB" sz="6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-24"/>
            <a:ext cx="9180512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Plead </a:t>
            </a:r>
            <a:r>
              <a:rPr lang="en-GB" sz="8000" dirty="0" smtClean="0">
                <a:latin typeface="Algerian" pitchFamily="82" charset="0"/>
              </a:rPr>
              <a:t>in vain, and proudly answered,</a:t>
            </a: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“All of self, and none of Thee!”</a:t>
            </a:r>
            <a:endParaRPr lang="en-GB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-27384"/>
            <a:ext cx="9180512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Yet He found me; </a:t>
            </a:r>
            <a:r>
              <a:rPr lang="en-GB" sz="6000" dirty="0" smtClean="0">
                <a:latin typeface="Algerian" pitchFamily="82" charset="0"/>
              </a:rPr>
              <a:t>            I </a:t>
            </a:r>
            <a:r>
              <a:rPr lang="en-GB" sz="6000" dirty="0" smtClean="0">
                <a:latin typeface="Algerian" pitchFamily="82" charset="0"/>
              </a:rPr>
              <a:t>behold Him</a:t>
            </a: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Bleeding on the accursed tree,</a:t>
            </a: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Heard Him pray, “Forgive them, Father</a:t>
            </a:r>
            <a:r>
              <a:rPr lang="en-GB" sz="6000" dirty="0" smtClean="0">
                <a:latin typeface="Algerian" pitchFamily="82" charset="0"/>
              </a:rPr>
              <a:t>!”</a:t>
            </a:r>
            <a:endParaRPr lang="en-GB" sz="6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68" y="-27384"/>
            <a:ext cx="9104132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And </a:t>
            </a:r>
            <a:r>
              <a:rPr lang="en-GB" sz="8000" dirty="0" smtClean="0">
                <a:latin typeface="Algerian" pitchFamily="82" charset="0"/>
              </a:rPr>
              <a:t>my wistful heart said faintly-</a:t>
            </a: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“Some of self, and some Thee</a:t>
            </a:r>
            <a:r>
              <a:rPr lang="en-GB" sz="8000" dirty="0" smtClean="0">
                <a:latin typeface="Algerian" pitchFamily="82" charset="0"/>
              </a:rPr>
              <a:t>.”</a:t>
            </a:r>
            <a:endParaRPr lang="en-GB" sz="80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44624"/>
            <a:ext cx="9180512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700" dirty="0" smtClean="0">
                <a:latin typeface="Algerian" pitchFamily="82" charset="0"/>
              </a:rPr>
              <a:t>Day by day His tender mercy,</a:t>
            </a:r>
          </a:p>
          <a:p>
            <a:pPr algn="ctr">
              <a:buNone/>
            </a:pPr>
            <a:r>
              <a:rPr lang="en-GB" sz="6700" dirty="0" smtClean="0">
                <a:latin typeface="Algerian" pitchFamily="82" charset="0"/>
              </a:rPr>
              <a:t>Healing, helping, full, and free,</a:t>
            </a:r>
          </a:p>
          <a:p>
            <a:pPr algn="ctr">
              <a:buNone/>
            </a:pPr>
            <a:r>
              <a:rPr lang="en-GB" sz="6700" dirty="0" smtClean="0">
                <a:latin typeface="Algerian" pitchFamily="82" charset="0"/>
              </a:rPr>
              <a:t>Sweet and strong, and, ah! So patient</a:t>
            </a:r>
            <a:r>
              <a:rPr lang="en-GB" sz="6700" dirty="0" smtClean="0">
                <a:latin typeface="Algerian" pitchFamily="82" charset="0"/>
              </a:rPr>
              <a:t>,</a:t>
            </a:r>
            <a:endParaRPr lang="en-GB" sz="67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44624"/>
            <a:ext cx="9180512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700" dirty="0" smtClean="0">
                <a:latin typeface="Algerian" pitchFamily="82" charset="0"/>
              </a:rPr>
              <a:t>Brought </a:t>
            </a:r>
            <a:r>
              <a:rPr lang="en-GB" sz="7700" dirty="0" smtClean="0">
                <a:latin typeface="Algerian" pitchFamily="82" charset="0"/>
              </a:rPr>
              <a:t>me lower; while I whispered,</a:t>
            </a:r>
          </a:p>
          <a:p>
            <a:pPr algn="ctr">
              <a:buNone/>
            </a:pPr>
            <a:r>
              <a:rPr lang="en-GB" sz="7700" dirty="0" smtClean="0">
                <a:latin typeface="Algerian" pitchFamily="82" charset="0"/>
              </a:rPr>
              <a:t>“Less of self, and more of Thee</a:t>
            </a:r>
            <a:r>
              <a:rPr lang="en-GB" sz="7700" dirty="0" smtClean="0">
                <a:latin typeface="Algerian" pitchFamily="82" charset="0"/>
              </a:rPr>
              <a:t>.”</a:t>
            </a:r>
            <a:endParaRPr lang="en-GB" sz="77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71414"/>
            <a:ext cx="9180512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300" dirty="0" smtClean="0">
                <a:latin typeface="Algerian" pitchFamily="82" charset="0"/>
              </a:rPr>
              <a:t>Higher than the highest heavens,</a:t>
            </a:r>
          </a:p>
          <a:p>
            <a:pPr algn="ctr">
              <a:buNone/>
            </a:pPr>
            <a:r>
              <a:rPr lang="en-GB" sz="6300" dirty="0" smtClean="0">
                <a:latin typeface="Algerian" pitchFamily="82" charset="0"/>
              </a:rPr>
              <a:t>Deeper than the deepest sea,</a:t>
            </a:r>
          </a:p>
          <a:p>
            <a:pPr algn="ctr">
              <a:buNone/>
            </a:pPr>
            <a:r>
              <a:rPr lang="en-GB" sz="6300" dirty="0" smtClean="0">
                <a:latin typeface="Algerian" pitchFamily="82" charset="0"/>
              </a:rPr>
              <a:t>Lord, Thy love at last has conquered</a:t>
            </a:r>
            <a:r>
              <a:rPr lang="en-GB" sz="6300" dirty="0" smtClean="0">
                <a:latin typeface="Algerian" pitchFamily="82" charset="0"/>
              </a:rPr>
              <a:t>;</a:t>
            </a:r>
            <a:endParaRPr lang="en-GB" sz="63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140" y="-27384"/>
            <a:ext cx="917614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Grant </a:t>
            </a:r>
            <a:r>
              <a:rPr lang="en-GB" sz="8000" dirty="0" smtClean="0">
                <a:latin typeface="Algerian" pitchFamily="82" charset="0"/>
              </a:rPr>
              <a:t>me </a:t>
            </a:r>
            <a:r>
              <a:rPr lang="en-GB" sz="8000" dirty="0" smtClean="0">
                <a:latin typeface="Algerian" pitchFamily="82" charset="0"/>
              </a:rPr>
              <a:t>now </a:t>
            </a:r>
            <a:r>
              <a:rPr lang="en-GB" sz="8000" dirty="0" smtClean="0">
                <a:latin typeface="Algerian" pitchFamily="82" charset="0"/>
              </a:rPr>
              <a:t>my supplication-</a:t>
            </a: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“None of self, and all of Thee.”</a:t>
            </a:r>
            <a:endParaRPr lang="en-GB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527</TotalTime>
  <Words>171</Words>
  <Application>Microsoft Office PowerPoint</Application>
  <PresentationFormat>On-screen Show (4:3)</PresentationFormat>
  <Paragraphs>22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cross</vt:lpstr>
      <vt:lpstr>Gospel Hymns and Songs 224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46</cp:revision>
  <dcterms:created xsi:type="dcterms:W3CDTF">2012-08-25T10:40:27Z</dcterms:created>
  <dcterms:modified xsi:type="dcterms:W3CDTF">2014-10-26T05:14:27Z</dcterms:modified>
</cp:coreProperties>
</file>