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5" r:id="rId4"/>
    <p:sldId id="271" r:id="rId5"/>
    <p:sldId id="276" r:id="rId6"/>
    <p:sldId id="272" r:id="rId7"/>
    <p:sldId id="277" r:id="rId8"/>
    <p:sldId id="273" r:id="rId9"/>
    <p:sldId id="278" r:id="rId10"/>
    <p:sldId id="274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0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5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0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7200" b="1" dirty="0">
                <a:latin typeface="Comic Sans MS" pitchFamily="66" charset="0"/>
              </a:rPr>
              <a:t> </a:t>
            </a:r>
            <a:r>
              <a:rPr lang="en-US" sz="7200" b="1" dirty="0" smtClean="0">
                <a:latin typeface="Comic Sans MS" pitchFamily="66" charset="0"/>
              </a:rPr>
              <a:t>225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76400"/>
            <a:ext cx="8853518" cy="4197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3000" dirty="0" smtClean="0">
                <a:latin typeface="Algerian" pitchFamily="82" charset="0"/>
              </a:rPr>
              <a:t>Burn, fire of god!</a:t>
            </a:r>
            <a:endParaRPr lang="en-US" sz="13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7500" dirty="0" smtClean="0">
                <a:effectLst/>
              </a:rPr>
              <a:t>Burn</a:t>
            </a:r>
            <a:r>
              <a:rPr lang="en-GB" sz="7500" dirty="0">
                <a:effectLst/>
              </a:rPr>
              <a:t>, fire of God! By Thine own love transcending,</a:t>
            </a:r>
            <a:endParaRPr lang="en-US" sz="75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7500" dirty="0">
                <a:effectLst/>
              </a:rPr>
              <a:t>Let all I hold be Thine, and Thine alone</a:t>
            </a:r>
            <a:r>
              <a:rPr lang="en-GB" sz="7500" dirty="0" smtClean="0">
                <a:effectLst/>
              </a:rPr>
              <a:t>!</a:t>
            </a:r>
            <a:endParaRPr lang="en-US" sz="7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39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467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7500" dirty="0" smtClean="0">
                <a:effectLst/>
              </a:rPr>
              <a:t>Heart</a:t>
            </a:r>
            <a:r>
              <a:rPr lang="en-GB" sz="7500" dirty="0">
                <a:effectLst/>
              </a:rPr>
              <a:t>, mind </a:t>
            </a:r>
            <a:r>
              <a:rPr lang="en-GB" sz="7500" dirty="0" smtClean="0">
                <a:effectLst/>
              </a:rPr>
              <a:t>and </a:t>
            </a:r>
            <a:r>
              <a:rPr lang="en-GB" sz="7500" dirty="0">
                <a:effectLst/>
              </a:rPr>
              <a:t>will, a sacrifice ascending,</a:t>
            </a:r>
            <a:endParaRPr lang="en-US" sz="75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7500" dirty="0">
                <a:effectLst/>
              </a:rPr>
              <a:t>Consumed by fire from out Thy fiery Throne</a:t>
            </a:r>
            <a:endParaRPr lang="en-US" sz="7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39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dirty="0">
                <a:effectLst/>
              </a:rPr>
              <a:t>Burn, fire of God! My ransomed soul possessing;</a:t>
            </a:r>
            <a:endParaRPr lang="en-US" sz="77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dirty="0" smtClean="0">
                <a:effectLst/>
              </a:rPr>
              <a:t>Pure </a:t>
            </a:r>
            <a:r>
              <a:rPr lang="en-GB" sz="7700" dirty="0">
                <a:effectLst/>
              </a:rPr>
              <a:t>fire Thou art, and I would dwell </a:t>
            </a:r>
            <a:r>
              <a:rPr lang="en-GB" sz="7700" dirty="0" smtClean="0">
                <a:effectLst/>
              </a:rPr>
              <a:t>  in </a:t>
            </a:r>
            <a:r>
              <a:rPr lang="en-GB" sz="7700" dirty="0">
                <a:effectLst/>
              </a:rPr>
              <a:t>Thee</a:t>
            </a:r>
            <a:r>
              <a:rPr lang="en-GB" sz="7700" dirty="0" smtClean="0">
                <a:effectLst/>
              </a:rPr>
              <a:t>.</a:t>
            </a:r>
            <a:endParaRPr lang="en-US" sz="7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dirty="0" smtClean="0">
                <a:effectLst/>
              </a:rPr>
              <a:t>Light </a:t>
            </a:r>
            <a:r>
              <a:rPr lang="en-GB" sz="7700" dirty="0">
                <a:effectLst/>
              </a:rPr>
              <a:t>of my life, true source of </a:t>
            </a:r>
            <a:r>
              <a:rPr lang="en-GB" sz="7700" dirty="0" err="1">
                <a:effectLst/>
              </a:rPr>
              <a:t>ev’ry</a:t>
            </a:r>
            <a:r>
              <a:rPr lang="en-GB" sz="7700" dirty="0">
                <a:effectLst/>
              </a:rPr>
              <a:t> blessing,</a:t>
            </a:r>
            <a:endParaRPr lang="en-US" sz="77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dirty="0" smtClean="0">
                <a:effectLst/>
              </a:rPr>
              <a:t>Grant </a:t>
            </a:r>
            <a:r>
              <a:rPr lang="en-GB" sz="7700" dirty="0">
                <a:effectLst/>
              </a:rPr>
              <a:t>all my days </a:t>
            </a:r>
            <a:r>
              <a:rPr lang="en-GB" sz="7700" dirty="0" smtClean="0">
                <a:effectLst/>
              </a:rPr>
              <a:t>            one </a:t>
            </a:r>
            <a:r>
              <a:rPr lang="en-GB" sz="7700" dirty="0">
                <a:effectLst/>
              </a:rPr>
              <a:t>holy </a:t>
            </a:r>
            <a:r>
              <a:rPr lang="en-GB" sz="7700" dirty="0" smtClean="0">
                <a:effectLst/>
              </a:rPr>
              <a:t>flame       </a:t>
            </a:r>
            <a:r>
              <a:rPr lang="en-GB" sz="7700" dirty="0">
                <a:effectLst/>
              </a:rPr>
              <a:t>to be.</a:t>
            </a:r>
            <a:endParaRPr lang="en-US" sz="7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500" dirty="0" smtClean="0">
                <a:effectLst/>
              </a:rPr>
              <a:t>Burn</a:t>
            </a:r>
            <a:r>
              <a:rPr lang="en-GB" sz="7500" dirty="0">
                <a:effectLst/>
              </a:rPr>
              <a:t>, fire of God! Thy grace and glory knowing,</a:t>
            </a:r>
            <a:endParaRPr lang="en-US" sz="7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dirty="0" smtClean="0">
                <a:effectLst/>
              </a:rPr>
              <a:t>My </a:t>
            </a:r>
            <a:r>
              <a:rPr lang="en-GB" sz="7500" dirty="0">
                <a:effectLst/>
              </a:rPr>
              <a:t>cleansed heart shall be all fire within</a:t>
            </a:r>
            <a:r>
              <a:rPr lang="en-GB" sz="7500" dirty="0" smtClean="0">
                <a:effectLst/>
              </a:rPr>
              <a:t>:</a:t>
            </a:r>
            <a:endParaRPr lang="en-US" sz="7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5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500" dirty="0" smtClean="0">
                <a:effectLst/>
              </a:rPr>
              <a:t>Love </a:t>
            </a:r>
            <a:r>
              <a:rPr lang="en-GB" sz="7500" dirty="0">
                <a:effectLst/>
              </a:rPr>
              <a:t>all-constraining, tenderness </a:t>
            </a:r>
            <a:r>
              <a:rPr lang="en-GB" sz="7500" dirty="0" err="1">
                <a:effectLst/>
              </a:rPr>
              <a:t>o’erflowing</a:t>
            </a:r>
            <a:r>
              <a:rPr lang="en-GB" sz="7500" dirty="0">
                <a:effectLst/>
              </a:rPr>
              <a:t>,</a:t>
            </a:r>
            <a:endParaRPr lang="en-US" sz="7500" dirty="0">
              <a:effectLst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500" dirty="0" smtClean="0">
                <a:effectLst/>
              </a:rPr>
              <a:t>One </a:t>
            </a:r>
            <a:r>
              <a:rPr lang="en-GB" sz="7500" dirty="0">
                <a:effectLst/>
              </a:rPr>
              <a:t>kindling passion other lives to win.</a:t>
            </a:r>
            <a:endParaRPr lang="en-US" sz="7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35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8300" dirty="0">
                <a:effectLst/>
              </a:rPr>
              <a:t>Burn, fire of God! Thy cloven tongue bestowing,</a:t>
            </a:r>
            <a:endParaRPr lang="en-US" sz="83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8300" dirty="0" smtClean="0">
                <a:effectLst/>
              </a:rPr>
              <a:t>Baptizing </a:t>
            </a:r>
            <a:r>
              <a:rPr lang="en-GB" sz="8300" dirty="0">
                <a:effectLst/>
              </a:rPr>
              <a:t>me </a:t>
            </a:r>
            <a:r>
              <a:rPr lang="en-GB" sz="8300" dirty="0" smtClean="0">
                <a:effectLst/>
              </a:rPr>
              <a:t>with     </a:t>
            </a:r>
            <a:r>
              <a:rPr lang="en-GB" sz="8300" dirty="0">
                <a:effectLst/>
              </a:rPr>
              <a:t>heavenly energy</a:t>
            </a:r>
            <a:r>
              <a:rPr lang="en-GB" sz="8300" dirty="0" smtClean="0">
                <a:effectLst/>
              </a:rPr>
              <a:t>.</a:t>
            </a:r>
            <a:endParaRPr lang="en-US" sz="83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67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71400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7700" dirty="0" smtClean="0">
                <a:effectLst/>
              </a:rPr>
              <a:t>Touched </a:t>
            </a:r>
            <a:r>
              <a:rPr lang="en-GB" sz="7700" dirty="0">
                <a:effectLst/>
              </a:rPr>
              <a:t>with live coals from off Thine altar glowing,</a:t>
            </a:r>
            <a:endParaRPr lang="en-US" sz="77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7700" dirty="0" smtClean="0">
                <a:effectLst/>
              </a:rPr>
              <a:t>My </a:t>
            </a:r>
            <a:r>
              <a:rPr lang="en-GB" sz="7700" dirty="0">
                <a:effectLst/>
              </a:rPr>
              <a:t>purged lips shall speak alone </a:t>
            </a:r>
            <a:r>
              <a:rPr lang="en-GB" sz="7700" dirty="0" smtClean="0">
                <a:effectLst/>
              </a:rPr>
              <a:t>          of </a:t>
            </a:r>
            <a:r>
              <a:rPr lang="en-GB" sz="7700" dirty="0">
                <a:effectLst/>
              </a:rPr>
              <a:t>Thee.</a:t>
            </a:r>
            <a:endParaRPr lang="en-US" sz="7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67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7500" dirty="0" smtClean="0">
                <a:effectLst/>
              </a:rPr>
              <a:t>Burn</a:t>
            </a:r>
            <a:r>
              <a:rPr lang="en-GB" sz="7500" dirty="0">
                <a:effectLst/>
              </a:rPr>
              <a:t>, fire of God! With seven-fold refining,</a:t>
            </a:r>
            <a:endParaRPr lang="en-US" sz="75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7500" dirty="0" smtClean="0">
                <a:effectLst/>
              </a:rPr>
              <a:t>Till </a:t>
            </a:r>
            <a:r>
              <a:rPr lang="en-GB" sz="7500" dirty="0">
                <a:effectLst/>
              </a:rPr>
              <a:t>mirrored from my deeps Thine eyes shall see</a:t>
            </a:r>
            <a:r>
              <a:rPr lang="en-GB" sz="7500" dirty="0" smtClean="0">
                <a:effectLst/>
              </a:rPr>
              <a:t>.</a:t>
            </a:r>
            <a:endParaRPr lang="en-US" sz="7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44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24"/>
            <a:ext cx="9144000" cy="6858048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GB" sz="8100" dirty="0" smtClean="0">
                <a:effectLst/>
              </a:rPr>
              <a:t>In </a:t>
            </a:r>
            <a:r>
              <a:rPr lang="en-GB" sz="8100" dirty="0">
                <a:effectLst/>
              </a:rPr>
              <a:t>purest gold Thy perfect image shining:</a:t>
            </a:r>
            <a:endParaRPr lang="en-US" sz="8100" dirty="0">
              <a:effectLst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GB" sz="8100" dirty="0" smtClean="0">
                <a:effectLst/>
              </a:rPr>
              <a:t>Thy </a:t>
            </a:r>
            <a:r>
              <a:rPr lang="en-GB" sz="8100" dirty="0">
                <a:effectLst/>
              </a:rPr>
              <a:t>Christ revealed in clear irradiancy.</a:t>
            </a:r>
            <a:endParaRPr lang="en-US" sz="8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44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532</TotalTime>
  <Words>202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 225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57</cp:revision>
  <dcterms:created xsi:type="dcterms:W3CDTF">2012-08-25T10:40:27Z</dcterms:created>
  <dcterms:modified xsi:type="dcterms:W3CDTF">2014-10-12T08:13:42Z</dcterms:modified>
</cp:coreProperties>
</file>