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5" r:id="rId4"/>
    <p:sldId id="271" r:id="rId5"/>
    <p:sldId id="276" r:id="rId6"/>
    <p:sldId id="272" r:id="rId7"/>
    <p:sldId id="277" r:id="rId8"/>
    <p:sldId id="273" r:id="rId9"/>
    <p:sldId id="278" r:id="rId10"/>
    <p:sldId id="274" r:id="rId11"/>
    <p:sldId id="279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656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5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8839200" cy="1554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Gospel Hymns and Songs </a:t>
            </a:r>
            <a:r>
              <a:rPr lang="en-US" sz="7200" b="1" dirty="0">
                <a:latin typeface="Comic Sans MS" pitchFamily="66" charset="0"/>
              </a:rPr>
              <a:t> </a:t>
            </a:r>
            <a:r>
              <a:rPr lang="en-US" sz="7200" b="1" dirty="0" smtClean="0">
                <a:latin typeface="Comic Sans MS" pitchFamily="66" charset="0"/>
              </a:rPr>
              <a:t>226</a:t>
            </a:r>
            <a:endParaRPr lang="en-US" sz="72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676400"/>
            <a:ext cx="8853518" cy="419736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9600" b="1" dirty="0" smtClean="0"/>
              <a:t>THY BLESSED WILL DIVINE</a:t>
            </a:r>
            <a:endParaRPr lang="en-US" sz="13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4672"/>
            <a:ext cx="9144000" cy="685804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sz="8000" dirty="0" smtClean="0">
                <a:latin typeface="Algerian" pitchFamily="82" charset="0"/>
              </a:rPr>
              <a:t>Yea, choose the path for me, although I may not see</a:t>
            </a:r>
            <a:endParaRPr lang="en-US" sz="8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8000" dirty="0" smtClean="0">
                <a:latin typeface="Algerian" pitchFamily="82" charset="0"/>
              </a:rPr>
              <a:t>The </a:t>
            </a:r>
            <a:r>
              <a:rPr lang="en-GB" sz="8000" dirty="0" smtClean="0">
                <a:latin typeface="Algerian" pitchFamily="82" charset="0"/>
              </a:rPr>
              <a:t>reason Thou dost will to lead me so.</a:t>
            </a:r>
            <a:endParaRPr lang="en-US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83968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4672"/>
            <a:ext cx="9144000" cy="6858048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 </a:t>
            </a:r>
            <a:r>
              <a:rPr lang="en-GB" sz="8000" dirty="0" smtClean="0">
                <a:latin typeface="Algerian" pitchFamily="82" charset="0"/>
              </a:rPr>
              <a:t>     I </a:t>
            </a:r>
            <a:r>
              <a:rPr lang="en-GB" sz="8000" dirty="0" smtClean="0">
                <a:latin typeface="Algerian" pitchFamily="82" charset="0"/>
              </a:rPr>
              <a:t>know the </a:t>
            </a:r>
            <a:r>
              <a:rPr lang="en-GB" sz="8000" dirty="0" smtClean="0">
                <a:latin typeface="Algerian" pitchFamily="82" charset="0"/>
              </a:rPr>
              <a:t>   toilsome </a:t>
            </a:r>
            <a:r>
              <a:rPr lang="en-GB" sz="8000" dirty="0" smtClean="0">
                <a:latin typeface="Algerian" pitchFamily="82" charset="0"/>
              </a:rPr>
              <a:t>way will lead to realms of day.</a:t>
            </a:r>
            <a:endParaRPr lang="en-US" sz="8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    Where </a:t>
            </a:r>
            <a:r>
              <a:rPr lang="en-GB" sz="8000" dirty="0" smtClean="0">
                <a:latin typeface="Algerian" pitchFamily="82" charset="0"/>
              </a:rPr>
              <a:t>I shall dwell with Thee, O mighty Saviour.</a:t>
            </a:r>
            <a:endParaRPr lang="en-US" sz="8000" dirty="0" smtClean="0">
              <a:latin typeface="Algerian" pitchFamily="82" charset="0"/>
            </a:endParaRPr>
          </a:p>
          <a:p>
            <a:pPr marL="0" indent="0" algn="ctr">
              <a:spcBef>
                <a:spcPts val="600"/>
              </a:spcBef>
              <a:buNone/>
            </a:pPr>
            <a:endParaRPr lang="en-US" sz="75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83968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" y="142852"/>
            <a:ext cx="9144000" cy="6858048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I want my life to be all filled with praise to Thee,</a:t>
            </a:r>
            <a:endParaRPr lang="en-US" sz="8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My </a:t>
            </a:r>
            <a:r>
              <a:rPr lang="en-GB" sz="8000" dirty="0" smtClean="0">
                <a:latin typeface="Algerian" pitchFamily="82" charset="0"/>
              </a:rPr>
              <a:t>precious Lord divine who died for me,</a:t>
            </a:r>
            <a:endParaRPr lang="en-US" sz="8000" dirty="0" smtClean="0">
              <a:latin typeface="Algerian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77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7166"/>
            <a:ext cx="9144000" cy="6858048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Let </a:t>
            </a:r>
            <a:r>
              <a:rPr lang="en-GB" sz="8000" dirty="0" smtClean="0">
                <a:latin typeface="Algerian" pitchFamily="82" charset="0"/>
              </a:rPr>
              <a:t>all my will be </a:t>
            </a:r>
            <a:r>
              <a:rPr lang="en-GB" sz="8000" dirty="0" err="1" smtClean="0">
                <a:latin typeface="Algerian" pitchFamily="82" charset="0"/>
              </a:rPr>
              <a:t>Thine</a:t>
            </a:r>
            <a:r>
              <a:rPr lang="en-GB" sz="8000" dirty="0" smtClean="0">
                <a:latin typeface="Algerian" pitchFamily="82" charset="0"/>
              </a:rPr>
              <a:t>, controlled by love divine,</a:t>
            </a:r>
            <a:endParaRPr lang="en-US" sz="8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Live </a:t>
            </a:r>
            <a:r>
              <a:rPr lang="en-GB" sz="8000" dirty="0" smtClean="0">
                <a:latin typeface="Algerian" pitchFamily="82" charset="0"/>
              </a:rPr>
              <a:t>out in me Thy life, O mighty saviour.</a:t>
            </a:r>
            <a:endParaRPr lang="en-US" sz="77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GB" sz="8000" b="1" i="1" dirty="0" smtClean="0">
                <a:latin typeface="Algerian" pitchFamily="82" charset="0"/>
              </a:rPr>
              <a:t>Thy </a:t>
            </a:r>
            <a:r>
              <a:rPr lang="en-GB" sz="8000" b="1" i="1" dirty="0" smtClean="0">
                <a:latin typeface="Algerian" pitchFamily="82" charset="0"/>
              </a:rPr>
              <a:t>blessed will divine, with joy I make it mine</a:t>
            </a:r>
            <a:endParaRPr lang="en-US" sz="8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000" b="1" i="1" dirty="0" smtClean="0">
                <a:latin typeface="Algerian" pitchFamily="82" charset="0"/>
              </a:rPr>
              <a:t>My </a:t>
            </a:r>
            <a:r>
              <a:rPr lang="en-GB" sz="8000" b="1" i="1" dirty="0" smtClean="0">
                <a:latin typeface="Algerian" pitchFamily="82" charset="0"/>
              </a:rPr>
              <a:t>heart shall be Thy throne, and </a:t>
            </a:r>
            <a:r>
              <a:rPr lang="en-GB" sz="8000" b="1" i="1" dirty="0" err="1" smtClean="0">
                <a:latin typeface="Algerian" pitchFamily="82" charset="0"/>
              </a:rPr>
              <a:t>Thine</a:t>
            </a:r>
            <a:r>
              <a:rPr lang="en-GB" sz="8000" b="1" i="1" dirty="0" smtClean="0">
                <a:latin typeface="Algerian" pitchFamily="82" charset="0"/>
              </a:rPr>
              <a:t> alone,</a:t>
            </a:r>
            <a:endParaRPr lang="en-US" sz="75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513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GB" sz="8000" b="1" i="1" dirty="0" smtClean="0">
                <a:latin typeface="Algerian" pitchFamily="82" charset="0"/>
              </a:rPr>
              <a:t>Choose Thou the path I tread and whither I am led,</a:t>
            </a:r>
            <a:endParaRPr lang="en-US" sz="8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000" b="1" i="1" dirty="0" smtClean="0">
                <a:latin typeface="Algerian" pitchFamily="82" charset="0"/>
              </a:rPr>
              <a:t>Help </a:t>
            </a:r>
            <a:r>
              <a:rPr lang="en-GB" sz="8000" b="1" i="1" dirty="0" smtClean="0">
                <a:latin typeface="Algerian" pitchFamily="82" charset="0"/>
              </a:rPr>
              <a:t>me to follow on, O mighty Saviour</a:t>
            </a:r>
            <a:r>
              <a:rPr lang="en-GB" sz="8000" b="1" dirty="0" smtClean="0">
                <a:latin typeface="Algerian" pitchFamily="82" charset="0"/>
              </a:rPr>
              <a:t>.</a:t>
            </a:r>
            <a:endParaRPr lang="en-US" sz="8000" dirty="0" smtClean="0">
              <a:latin typeface="Algerian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75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513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A pilgrim born anew, a stranger going through,</a:t>
            </a:r>
            <a:endParaRPr lang="en-US" sz="88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Not </a:t>
            </a:r>
            <a:r>
              <a:rPr lang="en-GB" sz="8800" dirty="0" smtClean="0">
                <a:latin typeface="Algerian" pitchFamily="82" charset="0"/>
              </a:rPr>
              <a:t>of this world am I, since I am </a:t>
            </a:r>
            <a:r>
              <a:rPr lang="en-GB" sz="8800" dirty="0" err="1" smtClean="0">
                <a:latin typeface="Algerian" pitchFamily="82" charset="0"/>
              </a:rPr>
              <a:t>Thine</a:t>
            </a:r>
            <a:r>
              <a:rPr lang="en-GB" sz="8800" dirty="0" smtClean="0">
                <a:latin typeface="Algerian" pitchFamily="82" charset="0"/>
              </a:rPr>
              <a:t>.</a:t>
            </a:r>
            <a:endParaRPr lang="en-US" sz="8800" dirty="0" smtClean="0">
              <a:latin typeface="Algerian" pitchFamily="82" charset="0"/>
            </a:endParaRPr>
          </a:p>
          <a:p>
            <a:pPr marL="0" indent="0" algn="ctr">
              <a:spcBef>
                <a:spcPts val="600"/>
              </a:spcBef>
              <a:buNone/>
            </a:pPr>
            <a:endParaRPr lang="en-US" sz="83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16704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908" y="142852"/>
            <a:ext cx="9144000" cy="6858048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Weaned from its passing show, transformed Thy love to know,</a:t>
            </a:r>
            <a:endParaRPr lang="en-US" sz="8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Hold </a:t>
            </a:r>
            <a:r>
              <a:rPr lang="en-GB" sz="8000" dirty="0" smtClean="0">
                <a:latin typeface="Algerian" pitchFamily="82" charset="0"/>
              </a:rPr>
              <a:t>Thou my hand in </a:t>
            </a:r>
            <a:r>
              <a:rPr lang="en-GB" sz="8000" dirty="0" err="1" smtClean="0">
                <a:latin typeface="Algerian" pitchFamily="82" charset="0"/>
              </a:rPr>
              <a:t>Thine</a:t>
            </a:r>
            <a:r>
              <a:rPr lang="en-GB" sz="8000" dirty="0" smtClean="0">
                <a:latin typeface="Algerian" pitchFamily="82" charset="0"/>
              </a:rPr>
              <a:t>, O mighty Saviour.</a:t>
            </a:r>
            <a:endParaRPr lang="en-US" sz="8000" dirty="0" smtClean="0">
              <a:latin typeface="Algerian" pitchFamily="82" charset="0"/>
            </a:endParaRPr>
          </a:p>
          <a:p>
            <a:pPr marL="0" indent="0" algn="ctr">
              <a:spcBef>
                <a:spcPts val="600"/>
              </a:spcBef>
              <a:buNone/>
            </a:pPr>
            <a:endParaRPr lang="en-US" sz="77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16704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858048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GB" sz="8000" dirty="0" smtClean="0">
                <a:latin typeface="Algerian" pitchFamily="82" charset="0"/>
              </a:rPr>
              <a:t>When evil foes assail and almost would prevail,</a:t>
            </a:r>
            <a:endParaRPr lang="en-US" sz="8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8000" dirty="0" smtClean="0">
                <a:latin typeface="Algerian" pitchFamily="82" charset="0"/>
              </a:rPr>
              <a:t>In </a:t>
            </a:r>
            <a:r>
              <a:rPr lang="en-GB" sz="8000" dirty="0" smtClean="0">
                <a:latin typeface="Algerian" pitchFamily="82" charset="0"/>
              </a:rPr>
              <a:t>that dark hour be Thou my strength and shield</a:t>
            </a:r>
            <a:endParaRPr lang="en-US" sz="75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64491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sz="8800" dirty="0" smtClean="0">
                <a:latin typeface="Algerian" pitchFamily="82" charset="0"/>
              </a:rPr>
              <a:t>Lend </a:t>
            </a:r>
            <a:r>
              <a:rPr lang="en-GB" sz="8800" dirty="0" smtClean="0">
                <a:latin typeface="Algerian" pitchFamily="82" charset="0"/>
              </a:rPr>
              <a:t>then Thy strong embrace, uphold me by Thy grace,</a:t>
            </a:r>
            <a:endParaRPr lang="en-US" sz="88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8800" dirty="0" smtClean="0">
                <a:latin typeface="Algerian" pitchFamily="82" charset="0"/>
              </a:rPr>
              <a:t>In </a:t>
            </a:r>
            <a:r>
              <a:rPr lang="en-GB" sz="8800" dirty="0" smtClean="0">
                <a:latin typeface="Algerian" pitchFamily="82" charset="0"/>
              </a:rPr>
              <a:t>weakness be my strength, O mighty Saviour.</a:t>
            </a:r>
            <a:endParaRPr lang="en-US" sz="81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64491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546</TotalTime>
  <Words>232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cross</vt:lpstr>
      <vt:lpstr>Gospel Hymns and Songs  226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59</cp:revision>
  <dcterms:created xsi:type="dcterms:W3CDTF">2012-08-25T10:40:27Z</dcterms:created>
  <dcterms:modified xsi:type="dcterms:W3CDTF">2015-09-27T07:06:53Z</dcterms:modified>
</cp:coreProperties>
</file>