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41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227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88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b="1" dirty="0" smtClean="0">
                <a:latin typeface="Algerian" pitchFamily="82" charset="0"/>
              </a:rPr>
              <a:t>Nearer, my God to thee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Nearer, my God, to Thee, nearer to Thee!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err="1" smtClean="0"/>
              <a:t>E’en</a:t>
            </a:r>
            <a:r>
              <a:rPr lang="en-GB" sz="6000" dirty="0" smtClean="0"/>
              <a:t> </a:t>
            </a:r>
            <a:r>
              <a:rPr lang="en-GB" sz="6000" dirty="0" smtClean="0"/>
              <a:t>though it be a cross that </a:t>
            </a:r>
            <a:r>
              <a:rPr lang="en-GB" sz="6000" dirty="0" err="1" smtClean="0"/>
              <a:t>raiseth</a:t>
            </a:r>
            <a:r>
              <a:rPr lang="en-GB" sz="6000" dirty="0" smtClean="0"/>
              <a:t> me;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Still </a:t>
            </a:r>
            <a:r>
              <a:rPr lang="en-GB" sz="6000" dirty="0" smtClean="0"/>
              <a:t>all my song shall be,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Nearer</a:t>
            </a:r>
            <a:r>
              <a:rPr lang="en-GB" sz="6000" dirty="0" smtClean="0"/>
              <a:t>, my God, to Thee, nearer to Thee!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876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Though like the wanderer, the sun gone down,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Darkness </a:t>
            </a:r>
            <a:r>
              <a:rPr lang="en-GB" sz="6000" dirty="0" smtClean="0"/>
              <a:t>be over me, my rest a stone,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Yet </a:t>
            </a:r>
            <a:r>
              <a:rPr lang="en-GB" sz="6000" dirty="0" smtClean="0"/>
              <a:t>in my dreams I’d be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Nearer</a:t>
            </a:r>
            <a:r>
              <a:rPr lang="en-GB" sz="6000" dirty="0" smtClean="0"/>
              <a:t>, my God, to Thee, nearer to Thee!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876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There let the way appear, steps unto heaven;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All </a:t>
            </a:r>
            <a:r>
              <a:rPr lang="en-GB" sz="6000" dirty="0" smtClean="0"/>
              <a:t>that Thou </a:t>
            </a:r>
            <a:r>
              <a:rPr lang="en-GB" sz="6000" dirty="0" err="1" smtClean="0"/>
              <a:t>sendest</a:t>
            </a:r>
            <a:r>
              <a:rPr lang="en-GB" sz="6000" dirty="0" smtClean="0"/>
              <a:t> me, in mercy </a:t>
            </a:r>
            <a:r>
              <a:rPr lang="en-GB" sz="6000" dirty="0" err="1" smtClean="0"/>
              <a:t>giv’n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Angels </a:t>
            </a:r>
            <a:r>
              <a:rPr lang="en-GB" sz="6000" dirty="0" smtClean="0"/>
              <a:t>to beckon me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Nearer</a:t>
            </a:r>
            <a:r>
              <a:rPr lang="en-GB" sz="6000" dirty="0" smtClean="0"/>
              <a:t>, my God, to Thee, nearer to Thee!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/>
              <a:t>Then with my waking thoughts, bright with thy praise,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Out </a:t>
            </a:r>
            <a:r>
              <a:rPr lang="en-GB" sz="5400" dirty="0" smtClean="0"/>
              <a:t>of my stony </a:t>
            </a:r>
            <a:r>
              <a:rPr lang="en-GB" sz="5400" dirty="0" err="1" smtClean="0"/>
              <a:t>griefs</a:t>
            </a:r>
            <a:r>
              <a:rPr lang="en-GB" sz="5400" dirty="0" smtClean="0"/>
              <a:t>, Bethel I’ll raise;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So </a:t>
            </a:r>
            <a:r>
              <a:rPr lang="en-GB" sz="5400" dirty="0" smtClean="0"/>
              <a:t>by my woes to be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Nearer</a:t>
            </a:r>
            <a:r>
              <a:rPr lang="en-GB" sz="5400" dirty="0" smtClean="0"/>
              <a:t>, my God, to Thee, nearer to Thee!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876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Or if on joyful wing, cleaving the sky,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Sun</a:t>
            </a:r>
            <a:r>
              <a:rPr lang="en-GB" sz="6000" dirty="0" smtClean="0"/>
              <a:t>, moon, and stars forgot, upward I fly,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Still </a:t>
            </a:r>
            <a:r>
              <a:rPr lang="en-GB" sz="6000" dirty="0" smtClean="0"/>
              <a:t>all my song shall be,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Nearer</a:t>
            </a:r>
            <a:r>
              <a:rPr lang="en-GB" sz="6000" dirty="0" smtClean="0"/>
              <a:t>, my God, to Thee, nearer to Thee!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1536</TotalTime>
  <Words>205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cross</vt:lpstr>
      <vt:lpstr>Gospel Hymns and Songs 227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161</cp:revision>
  <dcterms:created xsi:type="dcterms:W3CDTF">2012-08-25T10:40:27Z</dcterms:created>
  <dcterms:modified xsi:type="dcterms:W3CDTF">2013-09-08T07:30:38Z</dcterms:modified>
</cp:coreProperties>
</file>