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82" r:id="rId4"/>
    <p:sldId id="275" r:id="rId5"/>
    <p:sldId id="283" r:id="rId6"/>
    <p:sldId id="276" r:id="rId7"/>
    <p:sldId id="290" r:id="rId8"/>
    <p:sldId id="284" r:id="rId9"/>
    <p:sldId id="285" r:id="rId10"/>
    <p:sldId id="278" r:id="rId11"/>
    <p:sldId id="293" r:id="rId12"/>
    <p:sldId id="286" r:id="rId13"/>
    <p:sldId id="287" r:id="rId14"/>
    <p:sldId id="280" r:id="rId15"/>
    <p:sldId id="292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6362"/>
            <a:ext cx="89916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229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2" y="1731969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3800" dirty="0" smtClean="0">
                <a:latin typeface="Algerian" pitchFamily="82" charset="0"/>
              </a:rPr>
              <a:t>Hold    the fort</a:t>
            </a:r>
            <a:endParaRPr lang="en-US" sz="138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3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dirty="0">
                <a:effectLst/>
                <a:latin typeface="Algerian" pitchFamily="82" charset="0"/>
              </a:rPr>
              <a:t>See the glorious banner waving!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dirty="0" smtClean="0">
                <a:effectLst/>
                <a:latin typeface="Algerian" pitchFamily="82" charset="0"/>
              </a:rPr>
              <a:t>Hear </a:t>
            </a:r>
            <a:r>
              <a:rPr lang="en-GB" sz="8500" dirty="0">
                <a:effectLst/>
                <a:latin typeface="Algerian" pitchFamily="82" charset="0"/>
              </a:rPr>
              <a:t>the trumpet blow</a:t>
            </a:r>
            <a:r>
              <a:rPr lang="en-GB" sz="8500" dirty="0" smtClean="0">
                <a:effectLst/>
                <a:latin typeface="Algerian" pitchFamily="82" charset="0"/>
              </a:rPr>
              <a:t>!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466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In </a:t>
            </a:r>
            <a:r>
              <a:rPr lang="en-GB" sz="8800" dirty="0">
                <a:effectLst/>
                <a:latin typeface="Algerian" pitchFamily="82" charset="0"/>
              </a:rPr>
              <a:t>our Leader’s name we’ll triumph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Over </a:t>
            </a:r>
            <a:r>
              <a:rPr lang="en-GB" sz="8800" dirty="0">
                <a:effectLst/>
                <a:latin typeface="Algerian" pitchFamily="82" charset="0"/>
              </a:rPr>
              <a:t>every foe!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466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Hold </a:t>
            </a:r>
            <a:r>
              <a:rPr lang="en-GB" sz="8500" b="1" i="1" dirty="0" smtClean="0">
                <a:effectLst/>
                <a:latin typeface="Algerian" pitchFamily="82" charset="0"/>
              </a:rPr>
              <a:t> the  </a:t>
            </a:r>
            <a:r>
              <a:rPr lang="en-GB" sz="8500" b="1" i="1" dirty="0">
                <a:effectLst/>
                <a:latin typeface="Algerian" pitchFamily="82" charset="0"/>
              </a:rPr>
              <a:t>fort</a:t>
            </a:r>
            <a:r>
              <a:rPr lang="en-GB" sz="8500" b="1" i="1" dirty="0" smtClean="0">
                <a:effectLst/>
                <a:latin typeface="Algerian" pitchFamily="82" charset="0"/>
              </a:rPr>
              <a:t>, for              I  am  coming</a:t>
            </a:r>
            <a:r>
              <a:rPr lang="en-GB" sz="8500" b="1" i="1" dirty="0">
                <a:effectLst/>
                <a:latin typeface="Algerian" pitchFamily="82" charset="0"/>
              </a:rPr>
              <a:t>,”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Jesus       signals  still;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Wave the  </a:t>
            </a:r>
            <a:r>
              <a:rPr lang="en-GB" sz="8500" b="1" i="1" dirty="0">
                <a:effectLst/>
                <a:latin typeface="Algerian" pitchFamily="82" charset="0"/>
              </a:rPr>
              <a:t>answer </a:t>
            </a:r>
            <a:r>
              <a:rPr lang="en-GB" sz="8500" b="1" i="1" dirty="0" smtClean="0">
                <a:effectLst/>
                <a:latin typeface="Algerian" pitchFamily="82" charset="0"/>
              </a:rPr>
              <a:t>back   to  </a:t>
            </a:r>
            <a:r>
              <a:rPr lang="en-GB" sz="8500" b="1" i="1" dirty="0">
                <a:effectLst/>
                <a:latin typeface="Algerian" pitchFamily="82" charset="0"/>
              </a:rPr>
              <a:t>heaven,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By Thy grace we will.”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Fierce </a:t>
            </a:r>
            <a:r>
              <a:rPr lang="en-GB" sz="8800" dirty="0">
                <a:effectLst/>
                <a:latin typeface="Algerian" pitchFamily="82" charset="0"/>
              </a:rPr>
              <a:t>and long the battle rages,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But </a:t>
            </a:r>
            <a:r>
              <a:rPr lang="en-GB" sz="8800" dirty="0">
                <a:effectLst/>
                <a:latin typeface="Algerian" pitchFamily="82" charset="0"/>
              </a:rPr>
              <a:t>our </a:t>
            </a:r>
            <a:r>
              <a:rPr lang="en-GB" sz="8800" dirty="0" smtClean="0">
                <a:effectLst/>
                <a:latin typeface="Algerian" pitchFamily="82" charset="0"/>
              </a:rPr>
              <a:t>help   </a:t>
            </a:r>
            <a:r>
              <a:rPr lang="en-GB" sz="8800" dirty="0">
                <a:effectLst/>
                <a:latin typeface="Algerian" pitchFamily="82" charset="0"/>
              </a:rPr>
              <a:t>is near</a:t>
            </a:r>
            <a:r>
              <a:rPr lang="en-GB" sz="8800" dirty="0" smtClean="0">
                <a:effectLst/>
                <a:latin typeface="Algerian" pitchFamily="82" charset="0"/>
              </a:rPr>
              <a:t>: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341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Onward </a:t>
            </a:r>
            <a:r>
              <a:rPr lang="en-GB" sz="7800" dirty="0">
                <a:effectLst/>
                <a:latin typeface="Algerian" pitchFamily="82" charset="0"/>
              </a:rPr>
              <a:t>comes our great Commander;</a:t>
            </a:r>
            <a:endParaRPr lang="en-US" sz="7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Cheer</a:t>
            </a:r>
            <a:r>
              <a:rPr lang="en-GB" sz="7800" dirty="0">
                <a:effectLst/>
                <a:latin typeface="Algerian" pitchFamily="82" charset="0"/>
              </a:rPr>
              <a:t>, my comrades, cheer!</a:t>
            </a:r>
            <a:endParaRPr lang="en-US" sz="7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341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Hold </a:t>
            </a:r>
            <a:r>
              <a:rPr lang="en-GB" sz="8500" b="1" i="1" dirty="0" smtClean="0">
                <a:effectLst/>
                <a:latin typeface="Algerian" pitchFamily="82" charset="0"/>
              </a:rPr>
              <a:t> the  </a:t>
            </a:r>
            <a:r>
              <a:rPr lang="en-GB" sz="8500" b="1" i="1" dirty="0">
                <a:effectLst/>
                <a:latin typeface="Algerian" pitchFamily="82" charset="0"/>
              </a:rPr>
              <a:t>fort</a:t>
            </a:r>
            <a:r>
              <a:rPr lang="en-GB" sz="8500" b="1" i="1" dirty="0" smtClean="0">
                <a:effectLst/>
                <a:latin typeface="Algerian" pitchFamily="82" charset="0"/>
              </a:rPr>
              <a:t>, for              I  am  coming</a:t>
            </a:r>
            <a:r>
              <a:rPr lang="en-GB" sz="8500" b="1" i="1" dirty="0">
                <a:effectLst/>
                <a:latin typeface="Algerian" pitchFamily="82" charset="0"/>
              </a:rPr>
              <a:t>,”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Jesus       signals  still;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Wave the  </a:t>
            </a:r>
            <a:r>
              <a:rPr lang="en-GB" sz="8500" b="1" i="1" dirty="0">
                <a:effectLst/>
                <a:latin typeface="Algerian" pitchFamily="82" charset="0"/>
              </a:rPr>
              <a:t>answer </a:t>
            </a:r>
            <a:r>
              <a:rPr lang="en-GB" sz="8500" b="1" i="1" dirty="0" smtClean="0">
                <a:effectLst/>
                <a:latin typeface="Algerian" pitchFamily="82" charset="0"/>
              </a:rPr>
              <a:t>back   to  </a:t>
            </a:r>
            <a:r>
              <a:rPr lang="en-GB" sz="8500" b="1" i="1" dirty="0">
                <a:effectLst/>
                <a:latin typeface="Algerian" pitchFamily="82" charset="0"/>
              </a:rPr>
              <a:t>heaven,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By Thy grace we will.”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err="1" smtClean="0">
                <a:effectLst/>
                <a:latin typeface="Algerian" pitchFamily="82" charset="0"/>
              </a:rPr>
              <a:t>Ho</a:t>
            </a:r>
            <a:r>
              <a:rPr lang="en-GB" sz="8800" dirty="0">
                <a:effectLst/>
                <a:latin typeface="Algerian" pitchFamily="82" charset="0"/>
              </a:rPr>
              <a:t>, my comrades! See the signal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Waving </a:t>
            </a:r>
            <a:r>
              <a:rPr lang="en-GB" sz="8800" dirty="0">
                <a:effectLst/>
                <a:latin typeface="Algerian" pitchFamily="82" charset="0"/>
              </a:rPr>
              <a:t>in </a:t>
            </a:r>
            <a:r>
              <a:rPr lang="en-GB" sz="8800" dirty="0" smtClean="0">
                <a:effectLst/>
                <a:latin typeface="Algerian" pitchFamily="82" charset="0"/>
              </a:rPr>
              <a:t>     the </a:t>
            </a:r>
            <a:r>
              <a:rPr lang="en-GB" sz="8800" dirty="0">
                <a:effectLst/>
                <a:latin typeface="Algerian" pitchFamily="82" charset="0"/>
              </a:rPr>
              <a:t>sky</a:t>
            </a:r>
            <a:r>
              <a:rPr lang="en-GB" sz="8800" dirty="0" smtClean="0">
                <a:effectLst/>
                <a:latin typeface="Algerian" pitchFamily="82" charset="0"/>
              </a:rPr>
              <a:t>!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300" dirty="0" smtClean="0">
                <a:effectLst/>
                <a:latin typeface="Algerian" pitchFamily="82" charset="0"/>
              </a:rPr>
              <a:t>Reinforcements</a:t>
            </a:r>
            <a:r>
              <a:rPr lang="en-GB" sz="9000" dirty="0" smtClean="0">
                <a:effectLst/>
                <a:latin typeface="Algerian" pitchFamily="82" charset="0"/>
              </a:rPr>
              <a:t> </a:t>
            </a:r>
            <a:r>
              <a:rPr lang="en-GB" sz="9000" dirty="0">
                <a:effectLst/>
                <a:latin typeface="Algerian" pitchFamily="82" charset="0"/>
              </a:rPr>
              <a:t>now appearing,</a:t>
            </a:r>
            <a:endParaRPr lang="en-US" sz="9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000" dirty="0" smtClean="0">
                <a:effectLst/>
                <a:latin typeface="Algerian" pitchFamily="82" charset="0"/>
              </a:rPr>
              <a:t>Victory </a:t>
            </a:r>
            <a:r>
              <a:rPr lang="en-GB" sz="9000" dirty="0">
                <a:effectLst/>
                <a:latin typeface="Algerian" pitchFamily="82" charset="0"/>
              </a:rPr>
              <a:t>is nigh.</a:t>
            </a:r>
            <a:endParaRPr lang="en-US" sz="9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Hold </a:t>
            </a:r>
            <a:r>
              <a:rPr lang="en-GB" sz="8500" b="1" i="1" dirty="0" smtClean="0">
                <a:effectLst/>
                <a:latin typeface="Algerian" pitchFamily="82" charset="0"/>
              </a:rPr>
              <a:t> the  </a:t>
            </a:r>
            <a:r>
              <a:rPr lang="en-GB" sz="8500" b="1" i="1" dirty="0">
                <a:effectLst/>
                <a:latin typeface="Algerian" pitchFamily="82" charset="0"/>
              </a:rPr>
              <a:t>fort</a:t>
            </a:r>
            <a:r>
              <a:rPr lang="en-GB" sz="8500" b="1" i="1" dirty="0" smtClean="0">
                <a:effectLst/>
                <a:latin typeface="Algerian" pitchFamily="82" charset="0"/>
              </a:rPr>
              <a:t>, for              I  am  coming</a:t>
            </a:r>
            <a:r>
              <a:rPr lang="en-GB" sz="8500" b="1" i="1" dirty="0">
                <a:effectLst/>
                <a:latin typeface="Algerian" pitchFamily="82" charset="0"/>
              </a:rPr>
              <a:t>,”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Jesus       signals  still;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Wave the  </a:t>
            </a:r>
            <a:r>
              <a:rPr lang="en-GB" sz="8500" b="1" i="1" dirty="0">
                <a:effectLst/>
                <a:latin typeface="Algerian" pitchFamily="82" charset="0"/>
              </a:rPr>
              <a:t>answer </a:t>
            </a:r>
            <a:r>
              <a:rPr lang="en-GB" sz="8500" b="1" i="1" dirty="0" smtClean="0">
                <a:effectLst/>
                <a:latin typeface="Algerian" pitchFamily="82" charset="0"/>
              </a:rPr>
              <a:t>back   to  </a:t>
            </a:r>
            <a:r>
              <a:rPr lang="en-GB" sz="8500" b="1" i="1" dirty="0">
                <a:effectLst/>
                <a:latin typeface="Algerian" pitchFamily="82" charset="0"/>
              </a:rPr>
              <a:t>heaven,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By Thy grace we will.”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701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000" dirty="0">
                <a:effectLst/>
                <a:latin typeface="Algerian" pitchFamily="82" charset="0"/>
              </a:rPr>
              <a:t>See </a:t>
            </a:r>
            <a:r>
              <a:rPr lang="en-GB" sz="9000" dirty="0" smtClean="0">
                <a:effectLst/>
                <a:latin typeface="Algerian" pitchFamily="82" charset="0"/>
              </a:rPr>
              <a:t>the    </a:t>
            </a:r>
            <a:r>
              <a:rPr lang="en-GB" sz="9000" dirty="0">
                <a:effectLst/>
                <a:latin typeface="Algerian" pitchFamily="82" charset="0"/>
              </a:rPr>
              <a:t>mighty </a:t>
            </a:r>
            <a:r>
              <a:rPr lang="en-GB" sz="9000" dirty="0" smtClean="0">
                <a:effectLst/>
                <a:latin typeface="Algerian" pitchFamily="82" charset="0"/>
              </a:rPr>
              <a:t>host </a:t>
            </a:r>
            <a:r>
              <a:rPr lang="en-GB" sz="9000" dirty="0">
                <a:effectLst/>
                <a:latin typeface="Algerian" pitchFamily="82" charset="0"/>
              </a:rPr>
              <a:t>advancing,</a:t>
            </a:r>
            <a:endParaRPr lang="en-US" sz="9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000" dirty="0" smtClean="0">
                <a:effectLst/>
                <a:latin typeface="Algerian" pitchFamily="82" charset="0"/>
              </a:rPr>
              <a:t>Satan   leading </a:t>
            </a:r>
            <a:r>
              <a:rPr lang="en-GB" sz="9000" dirty="0">
                <a:effectLst/>
                <a:latin typeface="Algerian" pitchFamily="82" charset="0"/>
              </a:rPr>
              <a:t>on</a:t>
            </a:r>
            <a:r>
              <a:rPr lang="en-GB" sz="9000" dirty="0" smtClean="0">
                <a:effectLst/>
                <a:latin typeface="Algerian" pitchFamily="82" charset="0"/>
              </a:rPr>
              <a:t>:</a:t>
            </a:r>
            <a:endParaRPr lang="en-US" sz="9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9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Mighty </a:t>
            </a:r>
            <a:r>
              <a:rPr lang="en-GB" sz="8800" dirty="0">
                <a:effectLst/>
                <a:latin typeface="Algerian" pitchFamily="82" charset="0"/>
              </a:rPr>
              <a:t>men </a:t>
            </a:r>
            <a:r>
              <a:rPr lang="en-GB" sz="8800" dirty="0" smtClean="0">
                <a:effectLst/>
                <a:latin typeface="Algerian" pitchFamily="82" charset="0"/>
              </a:rPr>
              <a:t>around us </a:t>
            </a:r>
            <a:r>
              <a:rPr lang="en-GB" sz="8800" dirty="0">
                <a:effectLst/>
                <a:latin typeface="Algerian" pitchFamily="82" charset="0"/>
              </a:rPr>
              <a:t>falling,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Courage </a:t>
            </a:r>
            <a:r>
              <a:rPr lang="en-GB" sz="8800" dirty="0">
                <a:effectLst/>
                <a:latin typeface="Algerian" pitchFamily="82" charset="0"/>
              </a:rPr>
              <a:t>almost gone!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9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Hold </a:t>
            </a:r>
            <a:r>
              <a:rPr lang="en-GB" sz="8500" b="1" i="1" dirty="0" smtClean="0">
                <a:effectLst/>
                <a:latin typeface="Algerian" pitchFamily="82" charset="0"/>
              </a:rPr>
              <a:t> the  </a:t>
            </a:r>
            <a:r>
              <a:rPr lang="en-GB" sz="8500" b="1" i="1" dirty="0">
                <a:effectLst/>
                <a:latin typeface="Algerian" pitchFamily="82" charset="0"/>
              </a:rPr>
              <a:t>fort</a:t>
            </a:r>
            <a:r>
              <a:rPr lang="en-GB" sz="8500" b="1" i="1" dirty="0" smtClean="0">
                <a:effectLst/>
                <a:latin typeface="Algerian" pitchFamily="82" charset="0"/>
              </a:rPr>
              <a:t>, for              I  am  coming</a:t>
            </a:r>
            <a:r>
              <a:rPr lang="en-GB" sz="8500" b="1" i="1" dirty="0">
                <a:effectLst/>
                <a:latin typeface="Algerian" pitchFamily="82" charset="0"/>
              </a:rPr>
              <a:t>,”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Jesus       signals  still;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Wave the  </a:t>
            </a:r>
            <a:r>
              <a:rPr lang="en-GB" sz="8500" b="1" i="1" dirty="0">
                <a:effectLst/>
                <a:latin typeface="Algerian" pitchFamily="82" charset="0"/>
              </a:rPr>
              <a:t>answer </a:t>
            </a:r>
            <a:r>
              <a:rPr lang="en-GB" sz="8500" b="1" i="1" dirty="0" smtClean="0">
                <a:effectLst/>
                <a:latin typeface="Algerian" pitchFamily="82" charset="0"/>
              </a:rPr>
              <a:t>back   to  </a:t>
            </a:r>
            <a:r>
              <a:rPr lang="en-GB" sz="8500" b="1" i="1" dirty="0">
                <a:effectLst/>
                <a:latin typeface="Algerian" pitchFamily="82" charset="0"/>
              </a:rPr>
              <a:t>heaven,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b="1" i="1" dirty="0" smtClean="0">
                <a:effectLst/>
                <a:latin typeface="Algerian" pitchFamily="82" charset="0"/>
              </a:rPr>
              <a:t>“</a:t>
            </a:r>
            <a:r>
              <a:rPr lang="en-GB" sz="8500" b="1" i="1" dirty="0">
                <a:effectLst/>
                <a:latin typeface="Algerian" pitchFamily="82" charset="0"/>
              </a:rPr>
              <a:t>By Thy grace we will.”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3562</TotalTime>
  <Words>208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229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71</cp:revision>
  <dcterms:created xsi:type="dcterms:W3CDTF">2012-08-25T10:40:27Z</dcterms:created>
  <dcterms:modified xsi:type="dcterms:W3CDTF">2014-07-27T08:07:02Z</dcterms:modified>
</cp:coreProperties>
</file>