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2" d="100"/>
          <a:sy n="62" d="100"/>
        </p:scale>
        <p:origin x="-25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B53C1-F803-42BE-9B01-05AD3689052F}" type="datetimeFigureOut">
              <a:rPr lang="en-US" smtClean="0"/>
              <a:t>1/25/2013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B9B2D-3CB6-4BB2-8825-E5D7BF1A897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B9B2D-3CB6-4BB2-8825-E5D7BF1A8974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 bright="-60000" contrast="-1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382000" cy="1554162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23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8929718" cy="4411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8800" dirty="0" smtClean="0">
                <a:latin typeface="Algerian" pitchFamily="82" charset="0"/>
              </a:rPr>
              <a:t>no other plea</a:t>
            </a:r>
            <a:endParaRPr lang="en-US" sz="4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428604"/>
            <a:ext cx="950122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400" b="1" dirty="0" smtClean="0"/>
              <a:t>My faith has found a resting place,</a:t>
            </a:r>
          </a:p>
          <a:p>
            <a:pPr algn="ctr">
              <a:buNone/>
            </a:pPr>
            <a:r>
              <a:rPr lang="en-GB" sz="4700" b="1" dirty="0" smtClean="0"/>
              <a:t>Not in device nor creed;</a:t>
            </a:r>
          </a:p>
          <a:p>
            <a:pPr algn="ctr">
              <a:buNone/>
            </a:pPr>
            <a:r>
              <a:rPr lang="en-GB" sz="4700" b="1" dirty="0" smtClean="0"/>
              <a:t>I trust the Ever living One,</a:t>
            </a:r>
          </a:p>
          <a:p>
            <a:pPr algn="ctr">
              <a:buNone/>
            </a:pPr>
            <a:r>
              <a:rPr lang="en-GB" sz="4700" b="1" dirty="0" smtClean="0"/>
              <a:t>His wounds for me shall plead.</a:t>
            </a:r>
            <a:endParaRPr lang="en-GB" sz="4700" b="1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5728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b="1" i="1" dirty="0" smtClean="0"/>
              <a:t>I need no other argument,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I need no other plea,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It is enough that Jesus died,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And that He died for me.</a:t>
            </a:r>
            <a:endParaRPr lang="en-GB" sz="5000" dirty="0"/>
          </a:p>
        </p:txBody>
      </p:sp>
    </p:spTree>
    <p:extLst>
      <p:ext uri="{BB962C8B-B14F-4D97-AF65-F5344CB8AC3E}">
        <p14:creationId xmlns="" xmlns:p14="http://schemas.microsoft.com/office/powerpoint/2010/main" val="1005560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285728"/>
            <a:ext cx="950122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600" b="1" dirty="0" smtClean="0"/>
              <a:t>Enough for me that Jesus saves,</a:t>
            </a:r>
          </a:p>
          <a:p>
            <a:pPr algn="ctr">
              <a:buNone/>
            </a:pPr>
            <a:r>
              <a:rPr lang="en-GB" sz="4800" b="1" dirty="0" smtClean="0"/>
              <a:t>This ends my fear and doubt;</a:t>
            </a:r>
          </a:p>
          <a:p>
            <a:pPr algn="ctr">
              <a:buNone/>
            </a:pPr>
            <a:r>
              <a:rPr lang="en-GB" sz="4800" b="1" dirty="0" smtClean="0"/>
              <a:t>A sinful soul I come to Him,</a:t>
            </a:r>
          </a:p>
          <a:p>
            <a:pPr algn="ctr">
              <a:buNone/>
            </a:pPr>
            <a:r>
              <a:rPr lang="en-GB" sz="4800" b="1" dirty="0" smtClean="0"/>
              <a:t>He’ll never cast me out.</a:t>
            </a:r>
            <a:endParaRPr lang="en-GB" sz="4800" b="1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b="1" i="1" dirty="0" smtClean="0"/>
              <a:t>I need no other argument,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I need no other plea,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It is enough that Jesus died,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And that He died for me.</a:t>
            </a:r>
            <a:endParaRPr lang="en-GB" sz="5000" dirty="0"/>
          </a:p>
        </p:txBody>
      </p:sp>
    </p:spTree>
    <p:extLst>
      <p:ext uri="{BB962C8B-B14F-4D97-AF65-F5344CB8AC3E}">
        <p14:creationId xmlns="" xmlns:p14="http://schemas.microsoft.com/office/powerpoint/2010/main" val="1005560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142852"/>
            <a:ext cx="950122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800" b="1" dirty="0" smtClean="0"/>
              <a:t>My heart is leaning on the word,</a:t>
            </a:r>
          </a:p>
          <a:p>
            <a:pPr algn="ctr">
              <a:buNone/>
            </a:pPr>
            <a:r>
              <a:rPr lang="en-GB" sz="4800" b="1" dirty="0" smtClean="0"/>
              <a:t>The written word of God,</a:t>
            </a:r>
          </a:p>
          <a:p>
            <a:pPr algn="ctr">
              <a:buNone/>
            </a:pPr>
            <a:r>
              <a:rPr lang="en-GB" sz="4600" b="1" dirty="0" smtClean="0"/>
              <a:t>Salvation by my Saviour’s name,</a:t>
            </a:r>
          </a:p>
          <a:p>
            <a:pPr algn="ctr">
              <a:buNone/>
            </a:pPr>
            <a:r>
              <a:rPr lang="en-GB" sz="4800" b="1" dirty="0" smtClean="0"/>
              <a:t>Salvation through His blood.</a:t>
            </a:r>
            <a:endParaRPr lang="en-GB" sz="4800" b="1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52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b="1" i="1" dirty="0" smtClean="0"/>
              <a:t>I need no other argument,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I need no other plea,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It is enough that Jesus died,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And that He died for me.</a:t>
            </a:r>
            <a:endParaRPr lang="en-GB" sz="5000" dirty="0"/>
          </a:p>
        </p:txBody>
      </p:sp>
    </p:spTree>
    <p:extLst>
      <p:ext uri="{BB962C8B-B14F-4D97-AF65-F5344CB8AC3E}">
        <p14:creationId xmlns="" xmlns:p14="http://schemas.microsoft.com/office/powerpoint/2010/main" val="1005560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99368"/>
            <a:ext cx="9358314" cy="675865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400" b="1" dirty="0" smtClean="0"/>
              <a:t>My great Physician heals the sick,</a:t>
            </a:r>
          </a:p>
          <a:p>
            <a:pPr algn="ctr">
              <a:buNone/>
            </a:pPr>
            <a:r>
              <a:rPr lang="en-GB" sz="4400" b="1" dirty="0" smtClean="0"/>
              <a:t>The lost He came to save:</a:t>
            </a:r>
          </a:p>
          <a:p>
            <a:pPr algn="ctr">
              <a:buNone/>
            </a:pPr>
            <a:r>
              <a:rPr lang="en-GB" sz="4400" b="1" dirty="0" smtClean="0"/>
              <a:t>For me His precious blood He shed,</a:t>
            </a:r>
          </a:p>
          <a:p>
            <a:pPr algn="ctr">
              <a:buNone/>
            </a:pPr>
            <a:r>
              <a:rPr lang="en-GB" sz="4400" b="1" dirty="0" smtClean="0"/>
              <a:t>For me His life He gave.</a:t>
            </a:r>
            <a:endParaRPr lang="en-GB" sz="4400" b="1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b="1" i="1" dirty="0" smtClean="0"/>
              <a:t>I need no other argument,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I need no other plea,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It is enough that Jesus died,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And that He died for me.</a:t>
            </a:r>
            <a:endParaRPr lang="en-GB" sz="5000" dirty="0"/>
          </a:p>
        </p:txBody>
      </p:sp>
    </p:spTree>
    <p:extLst>
      <p:ext uri="{BB962C8B-B14F-4D97-AF65-F5344CB8AC3E}">
        <p14:creationId xmlns="" xmlns:p14="http://schemas.microsoft.com/office/powerpoint/2010/main" val="1005560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514</TotalTime>
  <Words>223</Words>
  <Application>Microsoft Office PowerPoint</Application>
  <PresentationFormat>On-screen Show (4:3)</PresentationFormat>
  <Paragraphs>35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Gospel Hymns and Songs 23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DLBC-CBN</cp:lastModifiedBy>
  <cp:revision>46</cp:revision>
  <dcterms:created xsi:type="dcterms:W3CDTF">2012-08-25T10:40:27Z</dcterms:created>
  <dcterms:modified xsi:type="dcterms:W3CDTF">2013-01-25T11:49:30Z</dcterms:modified>
</cp:coreProperties>
</file>