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232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500042"/>
            <a:ext cx="9715536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latin typeface="Algerian" pitchFamily="82" charset="0"/>
              </a:rPr>
              <a:t>Blest be the tie that binds </a:t>
            </a:r>
            <a:endParaRPr lang="en-US" sz="72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6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5600" dirty="0" smtClean="0"/>
              <a:t>Blest be the tie that binds</a:t>
            </a:r>
          </a:p>
          <a:p>
            <a:pPr algn="ctr">
              <a:buNone/>
            </a:pPr>
            <a:r>
              <a:rPr lang="en-GB" sz="5600" dirty="0" smtClean="0"/>
              <a:t>Our hearts in Christian love;</a:t>
            </a:r>
          </a:p>
          <a:p>
            <a:pPr algn="ctr">
              <a:buNone/>
            </a:pPr>
            <a:r>
              <a:rPr lang="en-GB" sz="5600" dirty="0" smtClean="0"/>
              <a:t>The fellowship of kindred minds</a:t>
            </a:r>
          </a:p>
          <a:p>
            <a:pPr algn="ctr">
              <a:buNone/>
            </a:pPr>
            <a:r>
              <a:rPr lang="en-GB" sz="5600" dirty="0" smtClean="0"/>
              <a:t>Is like to that above.</a:t>
            </a:r>
            <a:endParaRPr lang="en-GB" sz="5600" dirty="0"/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6"/>
            <a:ext cx="9144000" cy="70009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GB" sz="6000" dirty="0" smtClean="0"/>
              <a:t>Before our Father’s throne,</a:t>
            </a:r>
          </a:p>
          <a:p>
            <a:pPr algn="ctr">
              <a:buNone/>
            </a:pPr>
            <a:r>
              <a:rPr lang="en-GB" sz="6000" dirty="0" smtClean="0"/>
              <a:t>We pour our ardent prayers;</a:t>
            </a:r>
          </a:p>
          <a:p>
            <a:pPr algn="ctr">
              <a:buNone/>
            </a:pPr>
            <a:r>
              <a:rPr lang="en-GB" sz="6000" dirty="0" smtClean="0"/>
              <a:t>Our fears, our hopes, our aims are one,</a:t>
            </a:r>
          </a:p>
          <a:p>
            <a:pPr algn="ctr">
              <a:buNone/>
            </a:pPr>
            <a:r>
              <a:rPr lang="en-GB" sz="6000" dirty="0" smtClean="0"/>
              <a:t>Our comforts and our cares.</a:t>
            </a:r>
            <a:endParaRPr lang="en-GB" sz="5600" dirty="0"/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5700" dirty="0" smtClean="0"/>
              <a:t>We share our mutual woes,</a:t>
            </a:r>
          </a:p>
          <a:p>
            <a:pPr algn="ctr">
              <a:buNone/>
            </a:pPr>
            <a:r>
              <a:rPr lang="en-GB" sz="5700" dirty="0" smtClean="0"/>
              <a:t>Our mutual burdens bear;</a:t>
            </a:r>
          </a:p>
          <a:p>
            <a:pPr algn="ctr">
              <a:buNone/>
            </a:pPr>
            <a:r>
              <a:rPr lang="en-GB" sz="5700" dirty="0" smtClean="0"/>
              <a:t>And often for each other flows</a:t>
            </a:r>
          </a:p>
          <a:p>
            <a:pPr algn="ctr">
              <a:buNone/>
            </a:pPr>
            <a:r>
              <a:rPr lang="en-GB" sz="5700" dirty="0" smtClean="0"/>
              <a:t>The sympathizing tear.</a:t>
            </a:r>
            <a:endParaRPr lang="en-GB" sz="5700" dirty="0"/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6000" dirty="0" smtClean="0"/>
              <a:t>When we asunder part,</a:t>
            </a:r>
          </a:p>
          <a:p>
            <a:pPr algn="ctr">
              <a:buNone/>
            </a:pPr>
            <a:r>
              <a:rPr lang="en-GB" sz="6000" dirty="0" smtClean="0"/>
              <a:t>It gives us inward pain:</a:t>
            </a:r>
          </a:p>
          <a:p>
            <a:pPr algn="ctr">
              <a:buNone/>
            </a:pPr>
            <a:r>
              <a:rPr lang="en-GB" sz="6000" dirty="0" smtClean="0"/>
              <a:t>But we shall still be joined in heart,</a:t>
            </a:r>
          </a:p>
          <a:p>
            <a:pPr algn="ctr">
              <a:buNone/>
            </a:pPr>
            <a:r>
              <a:rPr lang="en-GB" sz="6000" dirty="0" smtClean="0"/>
              <a:t>And hope to meet again.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791</TotalTime>
  <Words>109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cross</vt:lpstr>
      <vt:lpstr>Gospel Hymns and Songs 232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116</cp:revision>
  <dcterms:created xsi:type="dcterms:W3CDTF">2012-08-25T10:40:27Z</dcterms:created>
  <dcterms:modified xsi:type="dcterms:W3CDTF">2013-12-13T22:53:46Z</dcterms:modified>
</cp:coreProperties>
</file>