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8" r:id="rId3"/>
    <p:sldId id="307" r:id="rId4"/>
    <p:sldId id="299" r:id="rId5"/>
    <p:sldId id="306" r:id="rId6"/>
    <p:sldId id="300" r:id="rId7"/>
    <p:sldId id="309" r:id="rId8"/>
    <p:sldId id="301" r:id="rId9"/>
    <p:sldId id="308" r:id="rId10"/>
    <p:sldId id="302" r:id="rId11"/>
    <p:sldId id="310" r:id="rId12"/>
    <p:sldId id="303" r:id="rId13"/>
    <p:sldId id="311" r:id="rId14"/>
    <p:sldId id="304" r:id="rId15"/>
    <p:sldId id="312" r:id="rId16"/>
    <p:sldId id="305" r:id="rId17"/>
    <p:sldId id="31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4B23-5D21-4E4C-AA4D-4A8D6ED4E962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3426-A782-4C4B-8C92-A0C0FDA66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3426-A782-4C4B-8C92-A0C0FDA663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554162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00B050"/>
                </a:solidFill>
                <a:latin typeface="Comic Sans MS" pitchFamily="66" charset="0"/>
              </a:rPr>
              <a:t>Gospel Hymns and Songs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9600" b="1" dirty="0" smtClean="0">
                <a:solidFill>
                  <a:srgbClr val="00B050"/>
                </a:solidFill>
                <a:latin typeface="Comic Sans MS" pitchFamily="66" charset="0"/>
              </a:rPr>
              <a:t>233</a:t>
            </a:r>
            <a:endParaRPr lang="en-US" sz="66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357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solidFill>
                  <a:srgbClr val="FFC000"/>
                </a:solidFill>
                <a:latin typeface="Algerian" pitchFamily="82" charset="0"/>
              </a:rPr>
              <a:t>Stand up, stand up for Jesus</a:t>
            </a:r>
            <a:endParaRPr lang="en-US" sz="11500" dirty="0">
              <a:solidFill>
                <a:srgbClr val="FFC000"/>
              </a:solidFill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900" dirty="0" smtClean="0">
                <a:latin typeface="Algerian" pitchFamily="82" charset="0"/>
              </a:rPr>
              <a:t>Stand up!                       Stand up for Jesus!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900" dirty="0" smtClean="0">
                <a:latin typeface="Algerian" pitchFamily="82" charset="0"/>
              </a:rPr>
              <a:t>Stand in His strength alone;</a:t>
            </a:r>
            <a:endParaRPr lang="en-US" sz="7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The arm of flesh             will fail you,</a:t>
            </a:r>
            <a:endParaRPr lang="en-US" sz="8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Ye dare not trust your own:</a:t>
            </a:r>
            <a:endParaRPr lang="en-US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Put on the gospel armour;</a:t>
            </a:r>
            <a:endParaRPr lang="en-US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And watching unto prayer;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Where duty calls, </a:t>
            </a:r>
            <a:br>
              <a:rPr lang="en-GB" sz="8000" dirty="0" smtClean="0">
                <a:latin typeface="Algerian" pitchFamily="82" charset="0"/>
              </a:rPr>
            </a:br>
            <a:r>
              <a:rPr lang="en-GB" sz="8000" dirty="0" smtClean="0">
                <a:latin typeface="Algerian" pitchFamily="82" charset="0"/>
              </a:rPr>
              <a:t>or danger,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Be never   wanting there.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87562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Stand up!                   Stand up for Jesus!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 strife will   not be long;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This day the noise of battle,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 next the victor’s song: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500" dirty="0" smtClean="0">
                <a:latin typeface="Algerian" pitchFamily="82" charset="0"/>
              </a:rPr>
              <a:t>To him that over cometh,</a:t>
            </a:r>
            <a:endParaRPr lang="en-US" sz="9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9500" dirty="0" smtClean="0">
                <a:latin typeface="Algerian" pitchFamily="82" charset="0"/>
              </a:rPr>
              <a:t>A crown of life shall be;</a:t>
            </a:r>
            <a:endParaRPr lang="en-US" sz="95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To him that He with the King     of glory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Shall reign eternally.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200" dirty="0" smtClean="0">
                <a:latin typeface="Algerian" pitchFamily="82" charset="0"/>
              </a:rPr>
              <a:t>Stand up!                        Stand up for Jesus!</a:t>
            </a:r>
            <a:endParaRPr lang="en-US" sz="9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9200" dirty="0" smtClean="0">
                <a:latin typeface="Algerian" pitchFamily="82" charset="0"/>
              </a:rPr>
              <a:t>Ye soldiers of   the cross;</a:t>
            </a:r>
            <a:endParaRPr lang="en-US" sz="9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35809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Lift high His royal banner;</a:t>
            </a:r>
            <a:endParaRPr lang="en-US" sz="8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It must not suffer loss:</a:t>
            </a:r>
            <a:endParaRPr lang="en-US" sz="89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From victory unto victory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His army shall He lead,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Till every foe is vanquished</a:t>
            </a:r>
            <a:endParaRPr lang="en-US" sz="8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And Christ is Lord indeed.</a:t>
            </a:r>
            <a:endParaRPr lang="en-US" sz="89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Stand up!                                              Stand up for Jesus!</a:t>
            </a:r>
            <a:endParaRPr lang="en-US" sz="9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The trumpet    call obey;</a:t>
            </a: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Forth to the mighty conflict,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In this His glorious day: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Ye that are men now  serve Him</a:t>
            </a:r>
            <a:endParaRPr lang="en-US" sz="82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Against unnumbered foes;</a:t>
            </a:r>
            <a:endParaRPr lang="en-US" sz="8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900" dirty="0" smtClean="0">
                <a:latin typeface="Algerian" pitchFamily="82" charset="0"/>
              </a:rPr>
              <a:t>Let courage rise with danger;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900" dirty="0" smtClean="0">
                <a:latin typeface="Algerian" pitchFamily="82" charset="0"/>
              </a:rPr>
              <a:t>And strength to strength oppose.</a:t>
            </a:r>
            <a:endParaRPr lang="en-US" sz="7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1298</TotalTime>
  <Words>222</Words>
  <Application>Microsoft Office PowerPoint</Application>
  <PresentationFormat>On-screen Show (4:3)</PresentationFormat>
  <Paragraphs>51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233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182</cp:revision>
  <dcterms:created xsi:type="dcterms:W3CDTF">2012-08-25T10:40:27Z</dcterms:created>
  <dcterms:modified xsi:type="dcterms:W3CDTF">2018-10-29T17:56:09Z</dcterms:modified>
</cp:coreProperties>
</file>