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46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 bright="-63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9144000" cy="15541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Gospel  Hymns  and  Songs  </a:t>
            </a:r>
            <a:r>
              <a:rPr lang="en-US" sz="7200" b="1" dirty="0" smtClean="0">
                <a:latin typeface="Comic Sans MS" pitchFamily="66" charset="0"/>
              </a:rPr>
              <a:t>234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8" y="997258"/>
            <a:ext cx="8929718" cy="57441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dirty="0" smtClean="0">
                <a:latin typeface="Algerian" pitchFamily="82" charset="0"/>
              </a:rPr>
              <a:t>O lord, “with one accord”</a:t>
            </a:r>
            <a:endParaRPr lang="en-US" sz="12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 advAuto="5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6000" dirty="0">
                <a:effectLst/>
              </a:rPr>
              <a:t>O Lord, “with one accord,”</a:t>
            </a:r>
            <a:endParaRPr lang="en-US" sz="60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000" dirty="0" smtClean="0">
                <a:effectLst/>
              </a:rPr>
              <a:t>We </a:t>
            </a:r>
            <a:r>
              <a:rPr lang="en-GB" sz="6000" dirty="0">
                <a:effectLst/>
              </a:rPr>
              <a:t>gather </a:t>
            </a:r>
            <a:r>
              <a:rPr lang="en-GB" sz="6000" dirty="0" smtClean="0">
                <a:effectLst/>
              </a:rPr>
              <a:t>round          </a:t>
            </a:r>
            <a:r>
              <a:rPr lang="en-GB" sz="6000" dirty="0">
                <a:effectLst/>
              </a:rPr>
              <a:t>Thy Throne,</a:t>
            </a:r>
            <a:endParaRPr lang="en-US" sz="60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000" dirty="0" smtClean="0">
                <a:effectLst/>
              </a:rPr>
              <a:t>To </a:t>
            </a:r>
            <a:r>
              <a:rPr lang="en-GB" sz="6000" dirty="0">
                <a:effectLst/>
              </a:rPr>
              <a:t>hear Thy holy Word,</a:t>
            </a:r>
            <a:endParaRPr lang="en-US" sz="60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000" dirty="0" smtClean="0">
                <a:effectLst/>
              </a:rPr>
              <a:t>To </a:t>
            </a:r>
            <a:r>
              <a:rPr lang="en-GB" sz="6000" dirty="0">
                <a:effectLst/>
              </a:rPr>
              <a:t>worship Thee alone.</a:t>
            </a:r>
            <a:endParaRPr lang="en-US" sz="60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6000" dirty="0" smtClean="0">
                <a:effectLst/>
              </a:rPr>
              <a:t>Now </a:t>
            </a:r>
            <a:r>
              <a:rPr lang="en-GB" sz="6000" dirty="0">
                <a:effectLst/>
              </a:rPr>
              <a:t>send from heaven the Holy Ghost,</a:t>
            </a:r>
            <a:endParaRPr lang="en-US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5400" dirty="0" smtClean="0">
                <a:effectLst/>
              </a:rPr>
              <a:t>We </a:t>
            </a:r>
            <a:r>
              <a:rPr lang="en-GB" sz="5400" dirty="0">
                <a:effectLst/>
              </a:rPr>
              <a:t>have no strength to meet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The </a:t>
            </a:r>
            <a:r>
              <a:rPr lang="en-GB" sz="5400" dirty="0">
                <a:effectLst/>
              </a:rPr>
              <a:t>storms that </a:t>
            </a:r>
            <a:r>
              <a:rPr lang="en-GB" sz="5400" dirty="0" smtClean="0">
                <a:effectLst/>
              </a:rPr>
              <a:t>            round </a:t>
            </a:r>
            <a:r>
              <a:rPr lang="en-GB" sz="5400" dirty="0">
                <a:effectLst/>
              </a:rPr>
              <a:t>us lower,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Keep </a:t>
            </a:r>
            <a:r>
              <a:rPr lang="en-GB" sz="5400" dirty="0">
                <a:effectLst/>
              </a:rPr>
              <a:t>Thou our trembling feet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In </a:t>
            </a:r>
            <a:r>
              <a:rPr lang="en-GB" sz="5400" dirty="0">
                <a:effectLst/>
              </a:rPr>
              <a:t>every trying hour;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More </a:t>
            </a:r>
            <a:r>
              <a:rPr lang="en-GB" sz="5400" dirty="0">
                <a:effectLst/>
              </a:rPr>
              <a:t>than victorious shall be      </a:t>
            </a:r>
            <a:endParaRPr lang="en-US" sz="5400" dirty="0">
              <a:effectLst/>
            </a:endParaRPr>
          </a:p>
          <a:p>
            <a:pPr marL="0" indent="0" algn="ctr">
              <a:buNone/>
            </a:pPr>
            <a:r>
              <a:rPr lang="en-GB" sz="5400" dirty="0" smtClean="0">
                <a:effectLst/>
              </a:rPr>
              <a:t>If </a:t>
            </a:r>
            <a:r>
              <a:rPr lang="en-GB" sz="5400" dirty="0">
                <a:effectLst/>
              </a:rPr>
              <a:t>girded with Thy panoply </a:t>
            </a:r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194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Where </a:t>
            </a:r>
            <a:r>
              <a:rPr lang="en-GB" sz="5400" dirty="0">
                <a:effectLst/>
              </a:rPr>
              <a:t>is the Mighty wind</a:t>
            </a:r>
            <a:endParaRPr lang="en-US" sz="54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That </a:t>
            </a:r>
            <a:r>
              <a:rPr lang="en-GB" sz="5400" dirty="0">
                <a:effectLst/>
              </a:rPr>
              <a:t>shook the holy place,</a:t>
            </a:r>
            <a:endParaRPr lang="en-US" sz="54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That </a:t>
            </a:r>
            <a:r>
              <a:rPr lang="en-GB" sz="5400" dirty="0">
                <a:effectLst/>
              </a:rPr>
              <a:t>gladdened every mind,</a:t>
            </a:r>
            <a:endParaRPr lang="en-US" sz="54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And </a:t>
            </a:r>
            <a:r>
              <a:rPr lang="en-GB" sz="5400" dirty="0">
                <a:effectLst/>
              </a:rPr>
              <a:t>brightened every face?</a:t>
            </a:r>
            <a:endParaRPr lang="en-US" sz="54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And </a:t>
            </a:r>
            <a:r>
              <a:rPr lang="en-GB" sz="5400" dirty="0">
                <a:effectLst/>
              </a:rPr>
              <a:t>where the cloven tongues of flame</a:t>
            </a:r>
            <a:endParaRPr lang="en-US" sz="54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5400" dirty="0" smtClean="0">
                <a:effectLst/>
              </a:rPr>
              <a:t>That </a:t>
            </a:r>
            <a:r>
              <a:rPr lang="en-GB" sz="5400" dirty="0">
                <a:effectLst/>
              </a:rPr>
              <a:t>marked each </a:t>
            </a:r>
            <a:r>
              <a:rPr lang="en-GB" sz="5400" dirty="0" smtClean="0">
                <a:effectLst/>
              </a:rPr>
              <a:t>     follower </a:t>
            </a:r>
            <a:r>
              <a:rPr lang="en-GB" sz="5400" dirty="0">
                <a:effectLst/>
              </a:rPr>
              <a:t>of the Lamb?</a:t>
            </a:r>
            <a:endParaRPr lang="en-US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0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500" dirty="0">
                <a:effectLst/>
              </a:rPr>
              <a:t>There is no change in Thee</a:t>
            </a:r>
            <a:endParaRPr lang="en-US" sz="5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</a:rPr>
              <a:t>Lord </a:t>
            </a:r>
            <a:r>
              <a:rPr lang="en-GB" sz="5500" dirty="0">
                <a:effectLst/>
              </a:rPr>
              <a:t>God the Holy ghost,</a:t>
            </a:r>
            <a:endParaRPr lang="en-US" sz="5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</a:rPr>
              <a:t>Thy </a:t>
            </a:r>
            <a:r>
              <a:rPr lang="en-GB" sz="5500" dirty="0">
                <a:effectLst/>
              </a:rPr>
              <a:t>glorious majesty</a:t>
            </a:r>
            <a:endParaRPr lang="en-US" sz="5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</a:rPr>
              <a:t>Is </a:t>
            </a:r>
            <a:r>
              <a:rPr lang="en-GB" sz="5500" dirty="0">
                <a:effectLst/>
              </a:rPr>
              <a:t>as at Pentecost!</a:t>
            </a:r>
            <a:endParaRPr lang="en-US" sz="5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</a:rPr>
              <a:t>O </a:t>
            </a:r>
            <a:r>
              <a:rPr lang="en-GB" sz="5500" dirty="0">
                <a:effectLst/>
              </a:rPr>
              <a:t>may our loosened tongues proclaim,</a:t>
            </a:r>
            <a:endParaRPr lang="en-US" sz="5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500" dirty="0" smtClean="0">
                <a:effectLst/>
              </a:rPr>
              <a:t>That </a:t>
            </a:r>
            <a:r>
              <a:rPr lang="en-GB" sz="5500" dirty="0">
                <a:effectLst/>
              </a:rPr>
              <a:t>thou, our God</a:t>
            </a:r>
            <a:r>
              <a:rPr lang="en-GB" sz="5500" dirty="0" smtClean="0">
                <a:effectLst/>
              </a:rPr>
              <a:t>,           </a:t>
            </a:r>
            <a:r>
              <a:rPr lang="en-GB" sz="5500" dirty="0">
                <a:effectLst/>
              </a:rPr>
              <a:t>art still the same.</a:t>
            </a:r>
            <a:endParaRPr lang="en-US" sz="5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0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</a:rPr>
              <a:t>And may that living wave,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That </a:t>
            </a:r>
            <a:r>
              <a:rPr lang="en-GB" sz="5600" dirty="0">
                <a:effectLst/>
              </a:rPr>
              <a:t>issues from on high,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Whose </a:t>
            </a:r>
            <a:r>
              <a:rPr lang="en-GB" sz="5600" dirty="0">
                <a:effectLst/>
              </a:rPr>
              <a:t>golden waters lave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Thy </a:t>
            </a:r>
            <a:r>
              <a:rPr lang="en-GB" sz="5600" dirty="0">
                <a:effectLst/>
              </a:rPr>
              <a:t>throne eternally: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Flow </a:t>
            </a:r>
            <a:r>
              <a:rPr lang="en-GB" sz="5600" dirty="0">
                <a:effectLst/>
              </a:rPr>
              <a:t>down in power </a:t>
            </a:r>
            <a:r>
              <a:rPr lang="en-GB" sz="5600" dirty="0" smtClean="0">
                <a:effectLst/>
              </a:rPr>
              <a:t>         on </a:t>
            </a:r>
            <a:r>
              <a:rPr lang="en-GB" sz="5600" dirty="0">
                <a:effectLst/>
              </a:rPr>
              <a:t>us to-day,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And </a:t>
            </a:r>
            <a:r>
              <a:rPr lang="en-GB" sz="5600" dirty="0">
                <a:effectLst/>
              </a:rPr>
              <a:t>none shall go unblessed away!</a:t>
            </a:r>
            <a:endParaRPr lang="en-US" sz="5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794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5739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5600" dirty="0">
                <a:effectLst/>
              </a:rPr>
              <a:t>Anoint us with Thy grace,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To </a:t>
            </a:r>
            <a:r>
              <a:rPr lang="en-GB" sz="5600" dirty="0">
                <a:effectLst/>
              </a:rPr>
              <a:t>yield ourselves to Thee;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To </a:t>
            </a:r>
            <a:r>
              <a:rPr lang="en-GB" sz="5600" dirty="0">
                <a:effectLst/>
              </a:rPr>
              <a:t>run our daily race,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600" dirty="0" smtClean="0">
                <a:effectLst/>
              </a:rPr>
              <a:t>With </a:t>
            </a:r>
            <a:r>
              <a:rPr lang="en-GB" sz="5600" dirty="0">
                <a:effectLst/>
              </a:rPr>
              <a:t>joy and energy,</a:t>
            </a:r>
            <a:endParaRPr lang="en-US" sz="56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800" dirty="0" smtClean="0">
                <a:effectLst/>
              </a:rPr>
              <a:t>Until </a:t>
            </a:r>
            <a:r>
              <a:rPr lang="en-GB" sz="5800" dirty="0">
                <a:effectLst/>
              </a:rPr>
              <a:t>we hear the Bridegroom say,</a:t>
            </a:r>
            <a:endParaRPr lang="en-US" sz="58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5800" dirty="0" smtClean="0">
                <a:effectLst/>
              </a:rPr>
              <a:t>“</a:t>
            </a:r>
            <a:r>
              <a:rPr lang="en-GB" sz="5800" dirty="0">
                <a:effectLst/>
              </a:rPr>
              <a:t>Rise up my love, </a:t>
            </a:r>
            <a:r>
              <a:rPr lang="en-GB" sz="5800" dirty="0" smtClean="0">
                <a:effectLst/>
              </a:rPr>
              <a:t>           and </a:t>
            </a:r>
            <a:r>
              <a:rPr lang="en-GB" sz="5800" dirty="0">
                <a:effectLst/>
              </a:rPr>
              <a:t>come away.”</a:t>
            </a:r>
            <a:endParaRPr lang="en-US" sz="5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939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809</TotalTime>
  <Words>228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Gospel  Hymns  and  Songs  234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110</cp:revision>
  <dcterms:created xsi:type="dcterms:W3CDTF">2012-08-25T10:40:27Z</dcterms:created>
  <dcterms:modified xsi:type="dcterms:W3CDTF">2014-04-26T22:57:54Z</dcterms:modified>
</cp:coreProperties>
</file>