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8" r:id="rId2"/>
    <p:sldId id="304" r:id="rId3"/>
    <p:sldId id="299" r:id="rId4"/>
    <p:sldId id="305" r:id="rId5"/>
    <p:sldId id="300" r:id="rId6"/>
    <p:sldId id="310" r:id="rId7"/>
    <p:sldId id="306" r:id="rId8"/>
    <p:sldId id="30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A8669-C0F8-4865-90F5-CBAFAF908AA7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05AB-2245-4678-B827-2CFCFF98E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05AB-2245-4678-B827-2CFCFF98E5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88016" cy="688538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600" dirty="0" smtClean="0">
                <a:latin typeface="Comic Sans MS" pitchFamily="66" charset="0"/>
              </a:rPr>
              <a:t>Gospel hymn and song </a:t>
            </a:r>
            <a:r>
              <a:rPr lang="en-GB" sz="8600" dirty="0" smtClean="0">
                <a:latin typeface="Comic Sans MS" pitchFamily="66" charset="0"/>
              </a:rPr>
              <a:t>237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13700" dirty="0" smtClean="0">
                <a:latin typeface="Algerian" pitchFamily="82" charset="0"/>
              </a:rPr>
              <a:t>Peace! Perfect peace</a:t>
            </a:r>
            <a:r>
              <a:rPr lang="en-GB" sz="7600" dirty="0" smtClean="0">
                <a:latin typeface="Algerian" pitchFamily="82" charset="0"/>
              </a:rPr>
              <a:t>!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0"/>
            <a:ext cx="9288016" cy="707233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Peace, perfect peace, in this dark world of sin?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The blood </a:t>
            </a:r>
            <a:r>
              <a:rPr lang="en-GB" sz="7700" smtClean="0">
                <a:latin typeface="Algerian" pitchFamily="82" charset="0"/>
              </a:rPr>
              <a:t>of </a:t>
            </a:r>
            <a:r>
              <a:rPr lang="en-GB" sz="7700" smtClean="0">
                <a:latin typeface="Algerian" pitchFamily="82" charset="0"/>
              </a:rPr>
              <a:t>Jesus </a:t>
            </a:r>
            <a:r>
              <a:rPr lang="en-GB" sz="7700" dirty="0" smtClean="0">
                <a:latin typeface="Algerian" pitchFamily="82" charset="0"/>
              </a:rPr>
              <a:t>whispers peace within.</a:t>
            </a:r>
          </a:p>
          <a:p>
            <a:pPr algn="ctr">
              <a:buNone/>
            </a:pP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Peace, perfect peace, by thronging duties pressed?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To do the will of Jesus , this is rest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Peace, perfect peace, with sorrows surging round?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On Jesus' bosom naught but calm is found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73734" cy="757240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Peace, perfect peace, with loved ones far away?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In Jesus’ keeping we are safe and they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050" y="-171400"/>
            <a:ext cx="9252520" cy="7072338"/>
          </a:xfrm>
        </p:spPr>
        <p:txBody>
          <a:bodyPr>
            <a:normAutofit fontScale="925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Peace, perfect peace, our future all unknown?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800" dirty="0" smtClean="0">
                <a:latin typeface="Algerian" pitchFamily="82" charset="0"/>
              </a:rPr>
              <a:t>Jesus we known, and he is on the throne</a:t>
            </a: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Peace, perfect peace, death shadowing us and ours?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Jesus has vanquished death and all its powers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29070"/>
            <a:ext cx="9216008" cy="707233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It is enough; earth’s struggles soon shall cease,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And Jesus call to heaven’s perfect peace.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1102</TotalTime>
  <Words>148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cross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165</cp:revision>
  <dcterms:created xsi:type="dcterms:W3CDTF">2012-08-25T10:40:27Z</dcterms:created>
  <dcterms:modified xsi:type="dcterms:W3CDTF">2015-08-23T07:40:56Z</dcterms:modified>
</cp:coreProperties>
</file>