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>
      <p:cViewPr>
        <p:scale>
          <a:sx n="66" d="100"/>
          <a:sy n="66" d="100"/>
        </p:scale>
        <p:origin x="-147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24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6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It is well </a:t>
            </a:r>
          </a:p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with my soul</a:t>
            </a:r>
            <a:endParaRPr lang="en-GB" sz="8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16667E-6 0.07222 L 4.16667E-6 -2.22222E-6 " pathEditMode="relative" rAng="0" ptsTypes="AA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11111E-6 -3.7037E-7 L -1.11111E-6 -0.07222 " pathEditMode="relative" rAng="0" ptsTypes="AA">
                                      <p:cBhvr>
                                        <p:cTn id="17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  <p:animRot by="15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But Lord, ‘tis for Thee, for Thy coming we wait,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The sky, not the grave, is our goal: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Oh, trump of the angel! Oh, voice of the Lord!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Blessed hope! Blessed rest of my soul.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. . . 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with my soul . . . .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 with my soul.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When peace like a river </a:t>
            </a:r>
            <a:r>
              <a:rPr lang="en-GB" sz="5000" dirty="0" err="1" smtClean="0">
                <a:latin typeface="Algerian" pitchFamily="82" charset="0"/>
              </a:rPr>
              <a:t>attendeth</a:t>
            </a:r>
            <a:r>
              <a:rPr lang="en-GB" sz="5000" dirty="0" smtClean="0">
                <a:latin typeface="Algerian" pitchFamily="82" charset="0"/>
              </a:rPr>
              <a:t> my way,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When sorrows, like sea billows roll;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Whatever my lot, Thou hast taught me to know,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“It is well, it is well with my soul.”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. . . 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with my soul . . . .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 with my soul.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9070"/>
            <a:ext cx="9396536" cy="7072338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5000" dirty="0" err="1" smtClean="0">
                <a:latin typeface="Algerian" pitchFamily="82" charset="0"/>
              </a:rPr>
              <a:t>Tho</a:t>
            </a:r>
            <a:r>
              <a:rPr lang="en-GB" sz="5000" dirty="0" smtClean="0">
                <a:latin typeface="Algerian" pitchFamily="82" charset="0"/>
              </a:rPr>
              <a:t>’ Satan should buffet, if trials should come,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Let this blest assurance control,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That Christ hath regarded my helpless estate,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And hath shed His own blood for my soul.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. . . 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with my soul . . . .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 with my soul.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My sin – oh the bliss of this glorious thought –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My sin – not in part, but the whole,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Is nailed to His cross: and I bear it no more: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Praise the Lord, praise the Lord, O my soul.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. . . 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with my soul . . . .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 with my soul.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9070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For me be it Christ, be it Christ hence to live!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If Jordan above me shall roll,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No pang shall be mine, for in death as in life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Thou wilt whisper Thy peace to my soul.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. . . 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with my soul . . . .</a:t>
            </a:r>
            <a:endParaRPr lang="en-GB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well, </a:t>
            </a:r>
          </a:p>
          <a:p>
            <a:pPr algn="ctr">
              <a:buNone/>
            </a:pPr>
            <a:r>
              <a:rPr lang="en-GB" sz="5400" b="1" i="1" dirty="0" smtClean="0">
                <a:latin typeface="Algerian" pitchFamily="82" charset="0"/>
              </a:rPr>
              <a:t>it is well with my soul.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1045</TotalTime>
  <Words>347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156</cp:revision>
  <dcterms:created xsi:type="dcterms:W3CDTF">2012-08-25T10:40:27Z</dcterms:created>
  <dcterms:modified xsi:type="dcterms:W3CDTF">2018-09-17T18:01:15Z</dcterms:modified>
</cp:coreProperties>
</file>