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45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462"/>
            <a:ext cx="9239192" cy="1554162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Gospel Hymns and Songs </a:t>
            </a:r>
            <a:r>
              <a:rPr lang="en-US" sz="7200" dirty="0" smtClean="0">
                <a:latin typeface="Comic Sans MS" pitchFamily="66" charset="0"/>
              </a:rPr>
              <a:t>242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6072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 smtClean="0">
                <a:latin typeface="Algerian" pitchFamily="82" charset="0"/>
              </a:rPr>
              <a:t>A good high priest is come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0"/>
            <a:ext cx="9073734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A Good High </a:t>
            </a:r>
            <a:r>
              <a:rPr lang="en-GB" sz="7000" dirty="0" smtClean="0">
                <a:latin typeface="Algerian" pitchFamily="82" charset="0"/>
              </a:rPr>
              <a:t>  Priest </a:t>
            </a:r>
            <a:r>
              <a:rPr lang="en-GB" sz="7000" dirty="0" smtClean="0">
                <a:latin typeface="Algerian" pitchFamily="82" charset="0"/>
              </a:rPr>
              <a:t>is come,</a:t>
            </a:r>
            <a:endParaRPr lang="en-US" sz="7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Supplying </a:t>
            </a:r>
            <a:r>
              <a:rPr lang="en-GB" sz="7000" dirty="0" smtClean="0">
                <a:latin typeface="Algerian" pitchFamily="82" charset="0"/>
              </a:rPr>
              <a:t>Aaron’s place,</a:t>
            </a:r>
            <a:endParaRPr lang="en-US" sz="7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And </a:t>
            </a:r>
            <a:r>
              <a:rPr lang="en-GB" sz="7000" dirty="0" smtClean="0">
                <a:latin typeface="Algerian" pitchFamily="82" charset="0"/>
              </a:rPr>
              <a:t>taking </a:t>
            </a:r>
            <a:r>
              <a:rPr lang="en-GB" sz="7000" dirty="0" smtClean="0">
                <a:latin typeface="Algerian" pitchFamily="82" charset="0"/>
              </a:rPr>
              <a:t>up      his </a:t>
            </a:r>
            <a:r>
              <a:rPr lang="en-GB" sz="7000" dirty="0" smtClean="0">
                <a:latin typeface="Algerian" pitchFamily="82" charset="0"/>
              </a:rPr>
              <a:t>room</a:t>
            </a:r>
            <a:r>
              <a:rPr lang="en-GB" sz="7000" dirty="0" smtClean="0">
                <a:latin typeface="Algerian" pitchFamily="82" charset="0"/>
              </a:rPr>
              <a:t>,</a:t>
            </a:r>
            <a:endParaRPr lang="en-US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0"/>
            <a:ext cx="9073734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/>
              <a:t>Dispensing </a:t>
            </a:r>
            <a:r>
              <a:rPr lang="en-GB" sz="7000" dirty="0" smtClean="0"/>
              <a:t>life </a:t>
            </a:r>
            <a:r>
              <a:rPr lang="en-GB" sz="7000" dirty="0" smtClean="0"/>
              <a:t>      and </a:t>
            </a:r>
            <a:r>
              <a:rPr lang="en-GB" sz="7000" dirty="0" smtClean="0"/>
              <a:t>grace,</a:t>
            </a:r>
            <a:endParaRPr lang="en-US" sz="7000" dirty="0" smtClean="0"/>
          </a:p>
          <a:p>
            <a:pPr algn="ctr">
              <a:buNone/>
            </a:pPr>
            <a:r>
              <a:rPr lang="en-GB" sz="7000" dirty="0" smtClean="0"/>
              <a:t>The </a:t>
            </a:r>
            <a:r>
              <a:rPr lang="en-GB" sz="7000" dirty="0" smtClean="0"/>
              <a:t>law of Aaron’s priesthood came,</a:t>
            </a:r>
            <a:endParaRPr lang="en-US" sz="7000" dirty="0" smtClean="0"/>
          </a:p>
          <a:p>
            <a:pPr algn="ctr">
              <a:buNone/>
            </a:pPr>
            <a:r>
              <a:rPr lang="en-GB" sz="7000" dirty="0" smtClean="0"/>
              <a:t>But </a:t>
            </a:r>
            <a:r>
              <a:rPr lang="en-GB" sz="7000" dirty="0" smtClean="0"/>
              <a:t>grace and truth by Jesus’ name.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0"/>
            <a:ext cx="9073734" cy="6885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He once temptations knew,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And </a:t>
            </a:r>
            <a:r>
              <a:rPr lang="en-GB" sz="7500" dirty="0" smtClean="0"/>
              <a:t>woes </a:t>
            </a:r>
            <a:r>
              <a:rPr lang="en-GB" sz="7500" dirty="0" smtClean="0"/>
              <a:t>of      </a:t>
            </a:r>
            <a:r>
              <a:rPr lang="en-GB" sz="7500" dirty="0" smtClean="0"/>
              <a:t>every kind,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That </a:t>
            </a:r>
            <a:r>
              <a:rPr lang="en-GB" sz="7500" dirty="0" smtClean="0"/>
              <a:t>He might succour </a:t>
            </a:r>
            <a:r>
              <a:rPr lang="en-GB" sz="7500" dirty="0" smtClean="0"/>
              <a:t>show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0"/>
            <a:ext cx="9073734" cy="6885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To </a:t>
            </a:r>
            <a:r>
              <a:rPr lang="en-GB" sz="7500" dirty="0" smtClean="0"/>
              <a:t>every tempted mind;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In </a:t>
            </a:r>
            <a:r>
              <a:rPr lang="en-GB" sz="7500" dirty="0" smtClean="0"/>
              <a:t>every point the Lamb was tried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Like </a:t>
            </a:r>
            <a:r>
              <a:rPr lang="en-GB" sz="7500" dirty="0" smtClean="0"/>
              <a:t>us, and then for us He died.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0"/>
            <a:ext cx="9073734" cy="6885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200" dirty="0" smtClean="0"/>
              <a:t>He died, but lives again,</a:t>
            </a:r>
            <a:endParaRPr lang="en-US" sz="72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200" dirty="0" smtClean="0"/>
              <a:t>And </a:t>
            </a:r>
            <a:r>
              <a:rPr lang="en-GB" sz="7200" dirty="0" smtClean="0"/>
              <a:t>by the altar stands;</a:t>
            </a:r>
            <a:endParaRPr lang="en-US" sz="72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200" dirty="0" smtClean="0"/>
              <a:t>There </a:t>
            </a:r>
            <a:r>
              <a:rPr lang="en-GB" sz="7200" dirty="0" smtClean="0"/>
              <a:t>show, how, </a:t>
            </a:r>
            <a:r>
              <a:rPr lang="en-GB" sz="7200" dirty="0" smtClean="0"/>
              <a:t>  He </a:t>
            </a:r>
            <a:r>
              <a:rPr lang="en-GB" sz="7200" dirty="0" smtClean="0"/>
              <a:t>was slain</a:t>
            </a:r>
            <a:r>
              <a:rPr lang="en-GB" sz="7200" dirty="0" smtClean="0"/>
              <a:t>,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0"/>
            <a:ext cx="9073734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/>
              <a:t>Opening </a:t>
            </a:r>
            <a:r>
              <a:rPr lang="en-GB" sz="6600" dirty="0" smtClean="0"/>
              <a:t>His pierced hands;</a:t>
            </a:r>
            <a:endParaRPr lang="en-US" sz="6600" dirty="0" smtClean="0"/>
          </a:p>
          <a:p>
            <a:pPr algn="ctr">
              <a:buNone/>
            </a:pPr>
            <a:r>
              <a:rPr lang="en-GB" sz="6600" dirty="0" smtClean="0"/>
              <a:t>Our </a:t>
            </a:r>
            <a:r>
              <a:rPr lang="en-GB" sz="6600" dirty="0" smtClean="0"/>
              <a:t>Priest abides, and pleads our cause,</a:t>
            </a:r>
            <a:endParaRPr lang="en-US" sz="6600" dirty="0" smtClean="0"/>
          </a:p>
          <a:p>
            <a:pPr algn="ctr">
              <a:buNone/>
            </a:pPr>
            <a:r>
              <a:rPr lang="en-GB" sz="6600" dirty="0" smtClean="0"/>
              <a:t>Transgressors </a:t>
            </a:r>
            <a:r>
              <a:rPr lang="en-GB" sz="6600" dirty="0" smtClean="0"/>
              <a:t>of His righteous laws.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0"/>
            <a:ext cx="9073734" cy="6885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200" dirty="0" smtClean="0"/>
              <a:t>I other priests disclaim,</a:t>
            </a:r>
            <a:endParaRPr lang="en-US" sz="72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200" dirty="0" smtClean="0"/>
              <a:t>Their </a:t>
            </a:r>
            <a:r>
              <a:rPr lang="en-GB" sz="7200" dirty="0" smtClean="0"/>
              <a:t>laws and offerings too;</a:t>
            </a:r>
            <a:endParaRPr lang="en-US" sz="72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200" dirty="0" smtClean="0"/>
              <a:t>None </a:t>
            </a:r>
            <a:r>
              <a:rPr lang="en-GB" sz="7200" dirty="0" smtClean="0"/>
              <a:t>but the bleeding </a:t>
            </a:r>
            <a:r>
              <a:rPr lang="en-GB" sz="7200" dirty="0" smtClean="0"/>
              <a:t>Lamb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0"/>
            <a:ext cx="9073734" cy="6885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The </a:t>
            </a:r>
            <a:r>
              <a:rPr lang="en-GB" sz="7500" dirty="0" smtClean="0"/>
              <a:t>mighty </a:t>
            </a:r>
            <a:r>
              <a:rPr lang="en-GB" sz="7500" dirty="0" smtClean="0"/>
              <a:t>work   </a:t>
            </a:r>
            <a:r>
              <a:rPr lang="en-GB" sz="7500" dirty="0" smtClean="0"/>
              <a:t>can do;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He </a:t>
            </a:r>
            <a:r>
              <a:rPr lang="en-GB" sz="7500" dirty="0" smtClean="0"/>
              <a:t>shall have all the praise, for He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Hath </a:t>
            </a:r>
            <a:r>
              <a:rPr lang="en-GB" sz="7500" dirty="0" smtClean="0"/>
              <a:t>loved and lived and died for me</a:t>
            </a:r>
            <a:r>
              <a:rPr lang="en-GB" sz="7500" dirty="0" smtClean="0"/>
              <a:t>.</a:t>
            </a:r>
            <a:endParaRPr lang="en-US" sz="75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1047</TotalTime>
  <Words>169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242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159</cp:revision>
  <dcterms:created xsi:type="dcterms:W3CDTF">2012-08-25T10:40:27Z</dcterms:created>
  <dcterms:modified xsi:type="dcterms:W3CDTF">2015-08-30T07:14:40Z</dcterms:modified>
</cp:coreProperties>
</file>