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23"/>
  </p:notesMasterIdLst>
  <p:sldIdLst>
    <p:sldId id="291" r:id="rId2"/>
    <p:sldId id="292" r:id="rId3"/>
    <p:sldId id="302" r:id="rId4"/>
    <p:sldId id="293" r:id="rId5"/>
    <p:sldId id="303" r:id="rId6"/>
    <p:sldId id="294" r:id="rId7"/>
    <p:sldId id="304" r:id="rId8"/>
    <p:sldId id="305" r:id="rId9"/>
    <p:sldId id="306" r:id="rId10"/>
    <p:sldId id="296" r:id="rId11"/>
    <p:sldId id="307" r:id="rId12"/>
    <p:sldId id="308" r:id="rId13"/>
    <p:sldId id="309" r:id="rId14"/>
    <p:sldId id="298" r:id="rId15"/>
    <p:sldId id="310" r:id="rId16"/>
    <p:sldId id="311" r:id="rId17"/>
    <p:sldId id="312" r:id="rId18"/>
    <p:sldId id="300" r:id="rId19"/>
    <p:sldId id="313" r:id="rId20"/>
    <p:sldId id="314" r:id="rId21"/>
    <p:sldId id="31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28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7D119-0D89-44DD-B885-58B4A10EBDC1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9EE4E-AA0E-40DA-B6D9-171CDB173D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3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9EE4E-AA0E-40DA-B6D9-171CDB173DE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9EE4E-AA0E-40DA-B6D9-171CDB173DE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9EE4E-AA0E-40DA-B6D9-171CDB173DE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9EE4E-AA0E-40DA-B6D9-171CDB173DE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9EE4E-AA0E-40DA-B6D9-171CDB173DE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9EE4E-AA0E-40DA-B6D9-171CDB173DE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9EE4E-AA0E-40DA-B6D9-171CDB173DE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9EE4E-AA0E-40DA-B6D9-171CDB173DE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9EE4E-AA0E-40DA-B6D9-171CDB173DE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9EE4E-AA0E-40DA-B6D9-171CDB173DE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9EE4E-AA0E-40DA-B6D9-171CDB173DE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9EE4E-AA0E-40DA-B6D9-171CDB173DE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9EE4E-AA0E-40DA-B6D9-171CDB173DE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9EE4E-AA0E-40DA-B6D9-171CDB173DE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9EE4E-AA0E-40DA-B6D9-171CDB173DE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9EE4E-AA0E-40DA-B6D9-171CDB173DE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9EE4E-AA0E-40DA-B6D9-171CDB173DE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9EE4E-AA0E-40DA-B6D9-171CDB173DE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9EE4E-AA0E-40DA-B6D9-171CDB173DE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9EE4E-AA0E-40DA-B6D9-171CDB173DE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9EE4E-AA0E-40DA-B6D9-171CDB173DE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043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18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12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35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641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482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97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282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853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39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263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70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382000" cy="1554162"/>
          </a:xfrm>
        </p:spPr>
        <p:txBody>
          <a:bodyPr>
            <a:normAutofit/>
          </a:bodyPr>
          <a:lstStyle/>
          <a:p>
            <a:pPr algn="r"/>
            <a:r>
              <a:rPr lang="en-US" sz="2800" dirty="0">
                <a:latin typeface="Comic Sans MS" pitchFamily="66" charset="0"/>
              </a:rPr>
              <a:t>Gospel Hymns and Songs </a:t>
            </a:r>
            <a:r>
              <a:rPr lang="en-US" sz="5400" b="1" dirty="0">
                <a:latin typeface="Comic Sans MS" pitchFamily="66" charset="0"/>
              </a:rPr>
              <a:t>243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50072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GB" sz="9600" dirty="0"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9600" dirty="0">
                <a:latin typeface="Algerian" pitchFamily="82" charset="0"/>
              </a:rPr>
              <a:t>Standing on the promises </a:t>
            </a:r>
            <a:endParaRPr lang="en-US" sz="9600" dirty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9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08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3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7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750" fill="hold">
                                          <p:stCondLst>
                                            <p:cond delay="2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70009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6600" dirty="0">
                <a:latin typeface="Algerian" pitchFamily="82" charset="0"/>
              </a:rPr>
              <a:t>Standing on the promises I now can see,</a:t>
            </a:r>
          </a:p>
          <a:p>
            <a:pPr algn="ctr">
              <a:buNone/>
            </a:pPr>
            <a:r>
              <a:rPr lang="en-GB" sz="6600" dirty="0">
                <a:latin typeface="Algerian" pitchFamily="82" charset="0"/>
              </a:rPr>
              <a:t>Perfect, present cleansing in the blood for me;</a:t>
            </a:r>
          </a:p>
          <a:p>
            <a:pPr algn="ctr">
              <a:buNone/>
            </a:pPr>
            <a:endParaRPr lang="en-GB" sz="6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70009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7200" dirty="0">
                <a:latin typeface="Algerian" pitchFamily="82" charset="0"/>
              </a:rPr>
              <a:t>Standing in the liberty where Christ makes free,</a:t>
            </a:r>
          </a:p>
          <a:p>
            <a:pPr algn="ctr">
              <a:buNone/>
            </a:pPr>
            <a:r>
              <a:rPr lang="en-GB" sz="7200" dirty="0">
                <a:latin typeface="Algerian" pitchFamily="82" charset="0"/>
              </a:rPr>
              <a:t>Standing on the promises of God.</a:t>
            </a: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-24"/>
            <a:ext cx="9144000" cy="70009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8000" b="1" i="1" dirty="0">
                <a:latin typeface="Algerian" pitchFamily="82" charset="0"/>
              </a:rPr>
              <a:t>Stand…</a:t>
            </a:r>
            <a:r>
              <a:rPr lang="en-GB" sz="8000" b="1" i="1" dirty="0" err="1">
                <a:latin typeface="Algerian" pitchFamily="82" charset="0"/>
              </a:rPr>
              <a:t>ing</a:t>
            </a:r>
            <a:r>
              <a:rPr lang="en-GB" sz="8000" b="1" i="1" dirty="0">
                <a:latin typeface="Algerian" pitchFamily="82" charset="0"/>
              </a:rPr>
              <a:t>, stand…</a:t>
            </a:r>
            <a:r>
              <a:rPr lang="en-GB" sz="8000" b="1" i="1" dirty="0" err="1">
                <a:latin typeface="Algerian" pitchFamily="82" charset="0"/>
              </a:rPr>
              <a:t>ing</a:t>
            </a:r>
            <a:r>
              <a:rPr lang="en-GB" sz="8000" b="1" i="1" dirty="0">
                <a:latin typeface="Algerian" pitchFamily="82" charset="0"/>
              </a:rPr>
              <a:t>,</a:t>
            </a:r>
            <a:endParaRPr lang="en-GB" sz="8000" b="1" dirty="0">
              <a:latin typeface="Algerian" pitchFamily="82" charset="0"/>
            </a:endParaRPr>
          </a:p>
          <a:p>
            <a:pPr algn="ctr">
              <a:buNone/>
            </a:pPr>
            <a:r>
              <a:rPr lang="en-GB" sz="8000" b="1" i="1" dirty="0">
                <a:latin typeface="Algerian" pitchFamily="82" charset="0"/>
              </a:rPr>
              <a:t>Standing on the promises of God my saviour;</a:t>
            </a:r>
            <a:endParaRPr lang="en-GB" sz="80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-24"/>
            <a:ext cx="9144000" cy="70009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8000" b="1" i="1" dirty="0">
                <a:latin typeface="Algerian" pitchFamily="82" charset="0"/>
              </a:rPr>
              <a:t>Stand…</a:t>
            </a:r>
            <a:r>
              <a:rPr lang="en-GB" sz="8000" b="1" i="1" dirty="0" err="1">
                <a:latin typeface="Algerian" pitchFamily="82" charset="0"/>
              </a:rPr>
              <a:t>ing</a:t>
            </a:r>
            <a:r>
              <a:rPr lang="en-GB" sz="8000" b="1" i="1" dirty="0">
                <a:latin typeface="Algerian" pitchFamily="82" charset="0"/>
              </a:rPr>
              <a:t>, stand…</a:t>
            </a:r>
            <a:r>
              <a:rPr lang="en-GB" sz="8000" b="1" i="1" dirty="0" err="1">
                <a:latin typeface="Algerian" pitchFamily="82" charset="0"/>
              </a:rPr>
              <a:t>ing</a:t>
            </a:r>
            <a:r>
              <a:rPr lang="en-GB" sz="8000" b="1" i="1" dirty="0">
                <a:latin typeface="Algerian" pitchFamily="82" charset="0"/>
              </a:rPr>
              <a:t>,</a:t>
            </a:r>
            <a:endParaRPr lang="en-GB" sz="8000" b="1" dirty="0">
              <a:latin typeface="Algerian" pitchFamily="82" charset="0"/>
            </a:endParaRPr>
          </a:p>
          <a:p>
            <a:pPr algn="ctr">
              <a:buNone/>
            </a:pPr>
            <a:r>
              <a:rPr lang="en-GB" sz="8000" b="1" i="1" dirty="0">
                <a:latin typeface="Algerian" pitchFamily="82" charset="0"/>
              </a:rPr>
              <a:t>I’m standing on the promises of God.</a:t>
            </a:r>
            <a:endParaRPr lang="en-GB" sz="8000" b="1" dirty="0">
              <a:latin typeface="Algerian" pitchFamily="82" charset="0"/>
            </a:endParaRPr>
          </a:p>
          <a:p>
            <a:pPr algn="ctr">
              <a:buNone/>
            </a:pPr>
            <a:endParaRPr lang="en-GB" sz="80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70009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6600" dirty="0">
                <a:latin typeface="Algerian" pitchFamily="82" charset="0"/>
              </a:rPr>
              <a:t>Standing on the promises of Christ the Lord,</a:t>
            </a:r>
          </a:p>
          <a:p>
            <a:pPr algn="ctr">
              <a:buNone/>
            </a:pPr>
            <a:r>
              <a:rPr lang="en-GB" sz="6600" dirty="0">
                <a:latin typeface="Algerian" pitchFamily="82" charset="0"/>
              </a:rPr>
              <a:t>Bound to Him eternally by love’s strong cord,</a:t>
            </a: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70009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8000" dirty="0">
                <a:latin typeface="Algerian" pitchFamily="82" charset="0"/>
              </a:rPr>
              <a:t>Overcoming daily with the Spirit’s sword,</a:t>
            </a:r>
          </a:p>
          <a:p>
            <a:pPr algn="ctr">
              <a:buNone/>
            </a:pPr>
            <a:r>
              <a:rPr lang="en-GB" sz="8000" dirty="0">
                <a:latin typeface="Algerian" pitchFamily="82" charset="0"/>
              </a:rPr>
              <a:t>Standing on the promises of God.</a:t>
            </a:r>
          </a:p>
          <a:p>
            <a:pPr algn="ctr">
              <a:buNone/>
            </a:pPr>
            <a:endParaRPr lang="en-GB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-24"/>
            <a:ext cx="9144000" cy="70009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8000" b="1" i="1" dirty="0">
                <a:latin typeface="Algerian" pitchFamily="82" charset="0"/>
              </a:rPr>
              <a:t>Stand…</a:t>
            </a:r>
            <a:r>
              <a:rPr lang="en-GB" sz="8000" b="1" i="1" dirty="0" err="1">
                <a:latin typeface="Algerian" pitchFamily="82" charset="0"/>
              </a:rPr>
              <a:t>ing</a:t>
            </a:r>
            <a:r>
              <a:rPr lang="en-GB" sz="8000" b="1" i="1" dirty="0">
                <a:latin typeface="Algerian" pitchFamily="82" charset="0"/>
              </a:rPr>
              <a:t>, stand…</a:t>
            </a:r>
            <a:r>
              <a:rPr lang="en-GB" sz="8000" b="1" i="1" dirty="0" err="1">
                <a:latin typeface="Algerian" pitchFamily="82" charset="0"/>
              </a:rPr>
              <a:t>ing</a:t>
            </a:r>
            <a:r>
              <a:rPr lang="en-GB" sz="8000" b="1" i="1" dirty="0">
                <a:latin typeface="Algerian" pitchFamily="82" charset="0"/>
              </a:rPr>
              <a:t>,</a:t>
            </a:r>
            <a:endParaRPr lang="en-GB" sz="8000" b="1" dirty="0">
              <a:latin typeface="Algerian" pitchFamily="82" charset="0"/>
            </a:endParaRPr>
          </a:p>
          <a:p>
            <a:pPr algn="ctr">
              <a:buNone/>
            </a:pPr>
            <a:r>
              <a:rPr lang="en-GB" sz="8000" b="1" i="1" dirty="0">
                <a:latin typeface="Algerian" pitchFamily="82" charset="0"/>
              </a:rPr>
              <a:t>Standing on the promises of God my saviour;</a:t>
            </a:r>
            <a:endParaRPr lang="en-GB" sz="80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-24"/>
            <a:ext cx="9144000" cy="70009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8000" b="1" i="1" dirty="0">
                <a:latin typeface="Algerian" pitchFamily="82" charset="0"/>
              </a:rPr>
              <a:t>Stand…</a:t>
            </a:r>
            <a:r>
              <a:rPr lang="en-GB" sz="8000" b="1" i="1" dirty="0" err="1">
                <a:latin typeface="Algerian" pitchFamily="82" charset="0"/>
              </a:rPr>
              <a:t>ing</a:t>
            </a:r>
            <a:r>
              <a:rPr lang="en-GB" sz="8000" b="1" i="1" dirty="0">
                <a:latin typeface="Algerian" pitchFamily="82" charset="0"/>
              </a:rPr>
              <a:t>, stand…</a:t>
            </a:r>
            <a:r>
              <a:rPr lang="en-GB" sz="8000" b="1" i="1" dirty="0" err="1">
                <a:latin typeface="Algerian" pitchFamily="82" charset="0"/>
              </a:rPr>
              <a:t>ing</a:t>
            </a:r>
            <a:r>
              <a:rPr lang="en-GB" sz="8000" b="1" i="1" dirty="0">
                <a:latin typeface="Algerian" pitchFamily="82" charset="0"/>
              </a:rPr>
              <a:t>,</a:t>
            </a:r>
            <a:endParaRPr lang="en-GB" sz="8000" b="1" dirty="0">
              <a:latin typeface="Algerian" pitchFamily="82" charset="0"/>
            </a:endParaRPr>
          </a:p>
          <a:p>
            <a:pPr algn="ctr">
              <a:buNone/>
            </a:pPr>
            <a:r>
              <a:rPr lang="en-GB" sz="8000" b="1" i="1" dirty="0">
                <a:latin typeface="Algerian" pitchFamily="82" charset="0"/>
              </a:rPr>
              <a:t>I’m standing on the promises of God.</a:t>
            </a:r>
            <a:endParaRPr lang="en-GB" sz="8000" b="1" dirty="0">
              <a:latin typeface="Algerian" pitchFamily="82" charset="0"/>
            </a:endParaRPr>
          </a:p>
          <a:p>
            <a:pPr algn="ctr">
              <a:buNone/>
            </a:pPr>
            <a:endParaRPr lang="en-GB" sz="80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70009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7200" dirty="0">
                <a:latin typeface="Algerian" pitchFamily="82" charset="0"/>
              </a:rPr>
              <a:t>Standing on the promises I cannot fall,</a:t>
            </a:r>
          </a:p>
          <a:p>
            <a:pPr algn="ctr">
              <a:buNone/>
            </a:pPr>
            <a:r>
              <a:rPr lang="en-GB" sz="7200" dirty="0" err="1">
                <a:latin typeface="Algerian" pitchFamily="82" charset="0"/>
              </a:rPr>
              <a:t>List’ning</a:t>
            </a:r>
            <a:r>
              <a:rPr lang="en-GB" sz="7200" dirty="0">
                <a:latin typeface="Algerian" pitchFamily="82" charset="0"/>
              </a:rPr>
              <a:t> </a:t>
            </a:r>
            <a:r>
              <a:rPr lang="en-GB" sz="7200" dirty="0" err="1">
                <a:latin typeface="Algerian" pitchFamily="82" charset="0"/>
              </a:rPr>
              <a:t>ev’ry</a:t>
            </a:r>
            <a:r>
              <a:rPr lang="en-GB" sz="7200" dirty="0">
                <a:latin typeface="Algerian" pitchFamily="82" charset="0"/>
              </a:rPr>
              <a:t> moment to the Spirit’s call  </a:t>
            </a: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70009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8000" dirty="0">
                <a:latin typeface="Algerian" pitchFamily="82" charset="0"/>
              </a:rPr>
              <a:t>Resting in my Saviour, as my all in all,</a:t>
            </a:r>
          </a:p>
          <a:p>
            <a:pPr algn="ctr">
              <a:buNone/>
            </a:pPr>
            <a:r>
              <a:rPr lang="en-GB" sz="8000" dirty="0">
                <a:latin typeface="Algerian" pitchFamily="82" charset="0"/>
              </a:rPr>
              <a:t>Standing on the promises of God.</a:t>
            </a:r>
          </a:p>
          <a:p>
            <a:pPr algn="ctr">
              <a:buNone/>
            </a:pPr>
            <a:endParaRPr lang="en-GB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57222" y="-24"/>
            <a:ext cx="10001320" cy="70009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7200" dirty="0">
                <a:latin typeface="Algerian" pitchFamily="82" charset="0"/>
              </a:rPr>
              <a:t>Standing on the promises of Christ my King,</a:t>
            </a:r>
          </a:p>
          <a:p>
            <a:pPr algn="ctr">
              <a:buNone/>
            </a:pPr>
            <a:r>
              <a:rPr lang="en-GB" sz="7200" dirty="0">
                <a:latin typeface="Algerian" pitchFamily="82" charset="0"/>
              </a:rPr>
              <a:t>Thru’ eternal ages let His praises ring;</a:t>
            </a: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-24"/>
            <a:ext cx="9144000" cy="70009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8000" b="1" i="1" dirty="0">
                <a:latin typeface="Algerian" pitchFamily="82" charset="0"/>
              </a:rPr>
              <a:t>Stand…</a:t>
            </a:r>
            <a:r>
              <a:rPr lang="en-GB" sz="8000" b="1" i="1" dirty="0" err="1">
                <a:latin typeface="Algerian" pitchFamily="82" charset="0"/>
              </a:rPr>
              <a:t>ing</a:t>
            </a:r>
            <a:r>
              <a:rPr lang="en-GB" sz="8000" b="1" i="1" dirty="0">
                <a:latin typeface="Algerian" pitchFamily="82" charset="0"/>
              </a:rPr>
              <a:t>, stand…</a:t>
            </a:r>
            <a:r>
              <a:rPr lang="en-GB" sz="8000" b="1" i="1" dirty="0" err="1">
                <a:latin typeface="Algerian" pitchFamily="82" charset="0"/>
              </a:rPr>
              <a:t>ing</a:t>
            </a:r>
            <a:r>
              <a:rPr lang="en-GB" sz="8000" b="1" i="1" dirty="0">
                <a:latin typeface="Algerian" pitchFamily="82" charset="0"/>
              </a:rPr>
              <a:t>,</a:t>
            </a:r>
            <a:endParaRPr lang="en-GB" sz="8000" b="1" dirty="0">
              <a:latin typeface="Algerian" pitchFamily="82" charset="0"/>
            </a:endParaRPr>
          </a:p>
          <a:p>
            <a:pPr algn="ctr">
              <a:buNone/>
            </a:pPr>
            <a:r>
              <a:rPr lang="en-GB" sz="8000" b="1" i="1" dirty="0">
                <a:latin typeface="Algerian" pitchFamily="82" charset="0"/>
              </a:rPr>
              <a:t>Standing on the promises of God my saviour;</a:t>
            </a:r>
            <a:endParaRPr lang="en-GB" sz="80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-24"/>
            <a:ext cx="9144000" cy="70009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8000" b="1" i="1" dirty="0">
                <a:latin typeface="Algerian" pitchFamily="82" charset="0"/>
              </a:rPr>
              <a:t>Stand…</a:t>
            </a:r>
            <a:r>
              <a:rPr lang="en-GB" sz="8000" b="1" i="1" dirty="0" err="1">
                <a:latin typeface="Algerian" pitchFamily="82" charset="0"/>
              </a:rPr>
              <a:t>ing</a:t>
            </a:r>
            <a:r>
              <a:rPr lang="en-GB" sz="8000" b="1" i="1" dirty="0">
                <a:latin typeface="Algerian" pitchFamily="82" charset="0"/>
              </a:rPr>
              <a:t>, stand…</a:t>
            </a:r>
            <a:r>
              <a:rPr lang="en-GB" sz="8000" b="1" i="1" dirty="0" err="1">
                <a:latin typeface="Algerian" pitchFamily="82" charset="0"/>
              </a:rPr>
              <a:t>ing</a:t>
            </a:r>
            <a:r>
              <a:rPr lang="en-GB" sz="8000" b="1" i="1" dirty="0">
                <a:latin typeface="Algerian" pitchFamily="82" charset="0"/>
              </a:rPr>
              <a:t>,</a:t>
            </a:r>
            <a:endParaRPr lang="en-GB" sz="8000" b="1" dirty="0">
              <a:latin typeface="Algerian" pitchFamily="82" charset="0"/>
            </a:endParaRPr>
          </a:p>
          <a:p>
            <a:pPr algn="ctr">
              <a:buNone/>
            </a:pPr>
            <a:r>
              <a:rPr lang="en-GB" sz="8000" b="1" i="1" dirty="0">
                <a:latin typeface="Algerian" pitchFamily="82" charset="0"/>
              </a:rPr>
              <a:t>I’m standing on the promises of God.</a:t>
            </a:r>
            <a:endParaRPr lang="en-GB" sz="8000" b="1" dirty="0">
              <a:latin typeface="Algerian" pitchFamily="82" charset="0"/>
            </a:endParaRPr>
          </a:p>
          <a:p>
            <a:pPr algn="ctr">
              <a:buNone/>
            </a:pPr>
            <a:endParaRPr lang="en-GB" sz="80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644098" cy="70009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7200" dirty="0">
                <a:latin typeface="Algerian" pitchFamily="82" charset="0"/>
              </a:rPr>
              <a:t>Glory in the highest I will shout and sing,</a:t>
            </a:r>
          </a:p>
          <a:p>
            <a:pPr algn="ctr">
              <a:buNone/>
            </a:pPr>
            <a:r>
              <a:rPr lang="en-GB" sz="7200" dirty="0">
                <a:latin typeface="Algerian" pitchFamily="82" charset="0"/>
              </a:rPr>
              <a:t>Standing on the promises of God.</a:t>
            </a:r>
          </a:p>
          <a:p>
            <a:pPr algn="ctr">
              <a:buNone/>
            </a:pP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-24"/>
            <a:ext cx="9144000" cy="70009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8000" b="1" i="1" dirty="0">
                <a:latin typeface="Algerian" pitchFamily="82" charset="0"/>
              </a:rPr>
              <a:t>Stand…</a:t>
            </a:r>
            <a:r>
              <a:rPr lang="en-GB" sz="8000" b="1" i="1" dirty="0" err="1">
                <a:latin typeface="Algerian" pitchFamily="82" charset="0"/>
              </a:rPr>
              <a:t>ing</a:t>
            </a:r>
            <a:r>
              <a:rPr lang="en-GB" sz="8000" b="1" i="1" dirty="0">
                <a:latin typeface="Algerian" pitchFamily="82" charset="0"/>
              </a:rPr>
              <a:t>, stand…</a:t>
            </a:r>
            <a:r>
              <a:rPr lang="en-GB" sz="8000" b="1" i="1" dirty="0" err="1">
                <a:latin typeface="Algerian" pitchFamily="82" charset="0"/>
              </a:rPr>
              <a:t>ing</a:t>
            </a:r>
            <a:r>
              <a:rPr lang="en-GB" sz="8000" b="1" i="1" dirty="0">
                <a:latin typeface="Algerian" pitchFamily="82" charset="0"/>
              </a:rPr>
              <a:t>,</a:t>
            </a:r>
            <a:endParaRPr lang="en-GB" sz="8000" b="1" dirty="0">
              <a:latin typeface="Algerian" pitchFamily="82" charset="0"/>
            </a:endParaRPr>
          </a:p>
          <a:p>
            <a:pPr algn="ctr">
              <a:buNone/>
            </a:pPr>
            <a:r>
              <a:rPr lang="en-GB" sz="8000" b="1" i="1" dirty="0">
                <a:latin typeface="Algerian" pitchFamily="82" charset="0"/>
              </a:rPr>
              <a:t>Standing on the promises of God my saviour;</a:t>
            </a:r>
            <a:endParaRPr lang="en-GB" sz="80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-24"/>
            <a:ext cx="9144000" cy="70009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8000" b="1" i="1" dirty="0">
                <a:latin typeface="Algerian" pitchFamily="82" charset="0"/>
              </a:rPr>
              <a:t>Stand…</a:t>
            </a:r>
            <a:r>
              <a:rPr lang="en-GB" sz="8000" b="1" i="1" dirty="0" err="1">
                <a:latin typeface="Algerian" pitchFamily="82" charset="0"/>
              </a:rPr>
              <a:t>ing</a:t>
            </a:r>
            <a:r>
              <a:rPr lang="en-GB" sz="8000" b="1" i="1" dirty="0">
                <a:latin typeface="Algerian" pitchFamily="82" charset="0"/>
              </a:rPr>
              <a:t>, stand…</a:t>
            </a:r>
            <a:r>
              <a:rPr lang="en-GB" sz="8000" b="1" i="1" dirty="0" err="1">
                <a:latin typeface="Algerian" pitchFamily="82" charset="0"/>
              </a:rPr>
              <a:t>ing</a:t>
            </a:r>
            <a:r>
              <a:rPr lang="en-GB" sz="8000" b="1" i="1" dirty="0">
                <a:latin typeface="Algerian" pitchFamily="82" charset="0"/>
              </a:rPr>
              <a:t>,</a:t>
            </a:r>
            <a:endParaRPr lang="en-GB" sz="8000" b="1" dirty="0">
              <a:latin typeface="Algerian" pitchFamily="82" charset="0"/>
            </a:endParaRPr>
          </a:p>
          <a:p>
            <a:pPr algn="ctr">
              <a:buNone/>
            </a:pPr>
            <a:r>
              <a:rPr lang="en-GB" sz="8000" b="1" i="1" dirty="0">
                <a:latin typeface="Algerian" pitchFamily="82" charset="0"/>
              </a:rPr>
              <a:t>I’m standing on the promises of God.</a:t>
            </a:r>
            <a:endParaRPr lang="en-GB" sz="8000" b="1" dirty="0">
              <a:latin typeface="Algerian" pitchFamily="82" charset="0"/>
            </a:endParaRPr>
          </a:p>
          <a:p>
            <a:pPr algn="ctr">
              <a:buNone/>
            </a:pPr>
            <a:endParaRPr lang="en-GB" sz="80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70009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6600" dirty="0">
                <a:latin typeface="Algerian" pitchFamily="82" charset="0"/>
              </a:rPr>
              <a:t>Standing on the promises that cannot fail,</a:t>
            </a:r>
          </a:p>
          <a:p>
            <a:pPr algn="ctr">
              <a:buNone/>
            </a:pPr>
            <a:r>
              <a:rPr lang="en-GB" sz="6600" dirty="0">
                <a:latin typeface="Algerian" pitchFamily="82" charset="0"/>
              </a:rPr>
              <a:t>When the howling storms of doubt and fear assail,</a:t>
            </a: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70009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7200" dirty="0">
                <a:latin typeface="Algerian" pitchFamily="82" charset="0"/>
              </a:rPr>
              <a:t>By the living Word of God I shall prevail,</a:t>
            </a:r>
          </a:p>
          <a:p>
            <a:pPr algn="ctr">
              <a:buNone/>
            </a:pPr>
            <a:r>
              <a:rPr lang="en-GB" sz="7200" dirty="0">
                <a:latin typeface="Algerian" pitchFamily="82" charset="0"/>
              </a:rPr>
              <a:t>Standing on the promises of God.</a:t>
            </a:r>
          </a:p>
          <a:p>
            <a:pPr algn="ctr">
              <a:buNone/>
            </a:pP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-24"/>
            <a:ext cx="9144000" cy="70009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8000" b="1" i="1" dirty="0">
                <a:latin typeface="Algerian" pitchFamily="82" charset="0"/>
              </a:rPr>
              <a:t>Stand…</a:t>
            </a:r>
            <a:r>
              <a:rPr lang="en-GB" sz="8000" b="1" i="1" dirty="0" err="1">
                <a:latin typeface="Algerian" pitchFamily="82" charset="0"/>
              </a:rPr>
              <a:t>ing</a:t>
            </a:r>
            <a:r>
              <a:rPr lang="en-GB" sz="8000" b="1" i="1" dirty="0">
                <a:latin typeface="Algerian" pitchFamily="82" charset="0"/>
              </a:rPr>
              <a:t>, stand…</a:t>
            </a:r>
            <a:r>
              <a:rPr lang="en-GB" sz="8000" b="1" i="1" dirty="0" err="1">
                <a:latin typeface="Algerian" pitchFamily="82" charset="0"/>
              </a:rPr>
              <a:t>ing</a:t>
            </a:r>
            <a:r>
              <a:rPr lang="en-GB" sz="8000" b="1" i="1" dirty="0">
                <a:latin typeface="Algerian" pitchFamily="82" charset="0"/>
              </a:rPr>
              <a:t>,</a:t>
            </a:r>
            <a:endParaRPr lang="en-GB" sz="8000" b="1" dirty="0">
              <a:latin typeface="Algerian" pitchFamily="82" charset="0"/>
            </a:endParaRPr>
          </a:p>
          <a:p>
            <a:pPr algn="ctr">
              <a:buNone/>
            </a:pPr>
            <a:r>
              <a:rPr lang="en-GB" sz="8000" b="1" i="1" dirty="0">
                <a:latin typeface="Algerian" pitchFamily="82" charset="0"/>
              </a:rPr>
              <a:t>Standing on the promises of God my saviour;</a:t>
            </a:r>
            <a:endParaRPr lang="en-GB" sz="80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-24"/>
            <a:ext cx="9144000" cy="70009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8000" b="1" i="1" dirty="0">
                <a:latin typeface="Algerian" pitchFamily="82" charset="0"/>
              </a:rPr>
              <a:t>Stand…</a:t>
            </a:r>
            <a:r>
              <a:rPr lang="en-GB" sz="8000" b="1" i="1" dirty="0" err="1">
                <a:latin typeface="Algerian" pitchFamily="82" charset="0"/>
              </a:rPr>
              <a:t>ing</a:t>
            </a:r>
            <a:r>
              <a:rPr lang="en-GB" sz="8000" b="1" i="1" dirty="0">
                <a:latin typeface="Algerian" pitchFamily="82" charset="0"/>
              </a:rPr>
              <a:t>, stand…</a:t>
            </a:r>
            <a:r>
              <a:rPr lang="en-GB" sz="8000" b="1" i="1" dirty="0" err="1">
                <a:latin typeface="Algerian" pitchFamily="82" charset="0"/>
              </a:rPr>
              <a:t>ing</a:t>
            </a:r>
            <a:r>
              <a:rPr lang="en-GB" sz="8000" b="1" i="1" dirty="0">
                <a:latin typeface="Algerian" pitchFamily="82" charset="0"/>
              </a:rPr>
              <a:t>,</a:t>
            </a:r>
            <a:endParaRPr lang="en-GB" sz="8000" b="1" dirty="0">
              <a:latin typeface="Algerian" pitchFamily="82" charset="0"/>
            </a:endParaRPr>
          </a:p>
          <a:p>
            <a:pPr algn="ctr">
              <a:buNone/>
            </a:pPr>
            <a:r>
              <a:rPr lang="en-GB" sz="8000" b="1" i="1" dirty="0">
                <a:latin typeface="Algerian" pitchFamily="82" charset="0"/>
              </a:rPr>
              <a:t>I’m standing on the promises of God.</a:t>
            </a:r>
            <a:endParaRPr lang="en-GB" sz="8000" b="1" dirty="0">
              <a:latin typeface="Algerian" pitchFamily="82" charset="0"/>
            </a:endParaRPr>
          </a:p>
          <a:p>
            <a:pPr algn="ctr">
              <a:buNone/>
            </a:pPr>
            <a:endParaRPr lang="en-GB" sz="80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850</TotalTime>
  <Words>365</Words>
  <Application>Microsoft Office PowerPoint</Application>
  <PresentationFormat>On-screen Show (4:3)</PresentationFormat>
  <Paragraphs>64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Algerian</vt:lpstr>
      <vt:lpstr>Calibri</vt:lpstr>
      <vt:lpstr>Calibri Light</vt:lpstr>
      <vt:lpstr>Comic Sans MS</vt:lpstr>
      <vt:lpstr>Retrospect</vt:lpstr>
      <vt:lpstr>Gospel Hymns and Songs 243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ProBook</cp:lastModifiedBy>
  <cp:revision>110</cp:revision>
  <dcterms:created xsi:type="dcterms:W3CDTF">2012-08-25T10:40:27Z</dcterms:created>
  <dcterms:modified xsi:type="dcterms:W3CDTF">2022-01-16T08:30:55Z</dcterms:modified>
</cp:coreProperties>
</file>