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96" r:id="rId4"/>
    <p:sldId id="285" r:id="rId5"/>
    <p:sldId id="297" r:id="rId6"/>
    <p:sldId id="271" r:id="rId7"/>
    <p:sldId id="286" r:id="rId8"/>
    <p:sldId id="272" r:id="rId9"/>
    <p:sldId id="298" r:id="rId10"/>
    <p:sldId id="293" r:id="rId11"/>
    <p:sldId id="299" r:id="rId12"/>
    <p:sldId id="287" r:id="rId13"/>
    <p:sldId id="288" r:id="rId14"/>
    <p:sldId id="274" r:id="rId15"/>
    <p:sldId id="300" r:id="rId16"/>
    <p:sldId id="294" r:id="rId17"/>
    <p:sldId id="301" r:id="rId18"/>
    <p:sldId id="289" r:id="rId19"/>
    <p:sldId id="290" r:id="rId20"/>
    <p:sldId id="276" r:id="rId21"/>
    <p:sldId id="302" r:id="rId22"/>
    <p:sldId id="295" r:id="rId23"/>
    <p:sldId id="303" r:id="rId24"/>
    <p:sldId id="291" r:id="rId25"/>
    <p:sldId id="292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596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82562"/>
            <a:ext cx="8839200" cy="1554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mic Sans MS" pitchFamily="66" charset="0"/>
              </a:rPr>
              <a:t>Gospel Hymns and Songs </a:t>
            </a:r>
            <a:r>
              <a:rPr lang="en-US" sz="8000" b="1" dirty="0" smtClean="0">
                <a:latin typeface="Comic Sans MS" pitchFamily="66" charset="0"/>
              </a:rPr>
              <a:t>244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8996362" cy="41973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2500" dirty="0" smtClean="0">
                <a:latin typeface="Algerian" pitchFamily="82" charset="0"/>
              </a:rPr>
              <a:t>all things </a:t>
            </a:r>
            <a:r>
              <a:rPr lang="en-GB" sz="13500" dirty="0" smtClean="0">
                <a:latin typeface="Algerian" pitchFamily="82" charset="0"/>
              </a:rPr>
              <a:t>in </a:t>
            </a:r>
            <a:r>
              <a:rPr lang="en-GB" sz="13500" dirty="0" err="1" smtClean="0">
                <a:latin typeface="Algerian" pitchFamily="82" charset="0"/>
              </a:rPr>
              <a:t>jesus</a:t>
            </a:r>
            <a:r>
              <a:rPr lang="en-GB" sz="12500" dirty="0" smtClean="0">
                <a:latin typeface="Algerian" pitchFamily="82" charset="0"/>
              </a:rPr>
              <a:t>   </a:t>
            </a:r>
            <a:endParaRPr lang="en-US" sz="12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2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0"/>
            <a:ext cx="9144000" cy="685804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9400" dirty="0" smtClean="0">
                <a:latin typeface="Algerian" pitchFamily="82" charset="0"/>
              </a:rPr>
              <a:t>Yet </a:t>
            </a:r>
            <a:r>
              <a:rPr lang="en-GB" sz="9400" dirty="0" smtClean="0">
                <a:latin typeface="Algerian" pitchFamily="82" charset="0"/>
              </a:rPr>
              <a:t>One stands ready to help them just now</a:t>
            </a:r>
            <a:r>
              <a:rPr lang="en-GB" sz="9400" dirty="0" smtClean="0">
                <a:latin typeface="Algerian" pitchFamily="82" charset="0"/>
              </a:rPr>
              <a:t>,</a:t>
            </a:r>
            <a:endParaRPr lang="en-GB" sz="9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4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11500" dirty="0" smtClean="0">
                <a:latin typeface="Algerian" pitchFamily="82" charset="0"/>
              </a:rPr>
              <a:t>If </a:t>
            </a:r>
            <a:r>
              <a:rPr lang="en-GB" sz="11500" dirty="0" smtClean="0">
                <a:latin typeface="Algerian" pitchFamily="82" charset="0"/>
              </a:rPr>
              <a:t>they will humbly in penitence bow.</a:t>
            </a:r>
            <a:endParaRPr lang="en-GB" sz="11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128" y="-152400"/>
            <a:ext cx="9324528" cy="7200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b="1" i="1" dirty="0" smtClean="0"/>
              <a:t>All that I want                   is in Je...sus,</a:t>
            </a:r>
            <a:endParaRPr lang="en-GB" sz="8800" dirty="0" smtClean="0"/>
          </a:p>
          <a:p>
            <a:pPr algn="ctr">
              <a:buNone/>
            </a:pPr>
            <a:r>
              <a:rPr lang="en-GB" sz="8800" b="1" i="1" dirty="0" smtClean="0"/>
              <a:t>He satisfies</a:t>
            </a:r>
            <a:r>
              <a:rPr lang="en-GB" sz="8800" b="1" i="1" dirty="0" smtClean="0"/>
              <a:t>,. . .                </a:t>
            </a:r>
            <a:r>
              <a:rPr lang="en-GB" sz="8800" b="1" i="1" dirty="0" smtClean="0"/>
              <a:t>joy </a:t>
            </a:r>
            <a:r>
              <a:rPr lang="en-GB" sz="8800" b="1" i="1" dirty="0" smtClean="0"/>
              <a:t>He  supplies; . . .</a:t>
            </a:r>
            <a:endParaRPr lang="en-GB" sz="88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128" y="-152400"/>
            <a:ext cx="9324528" cy="7200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b="1" i="1" dirty="0" smtClean="0"/>
              <a:t>Life </a:t>
            </a:r>
            <a:r>
              <a:rPr lang="en-GB" sz="8800" b="1" i="1" dirty="0" smtClean="0"/>
              <a:t>would be worthless </a:t>
            </a:r>
            <a:r>
              <a:rPr lang="en-GB" sz="8800" b="1" i="1" dirty="0" smtClean="0"/>
              <a:t>without </a:t>
            </a:r>
            <a:r>
              <a:rPr lang="en-GB" sz="8800" b="1" i="1" dirty="0" smtClean="0"/>
              <a:t>Him</a:t>
            </a:r>
            <a:r>
              <a:rPr lang="en-GB" sz="8800" b="1" i="1" dirty="0" smtClean="0"/>
              <a:t>, . . .</a:t>
            </a:r>
            <a:endParaRPr lang="en-GB" sz="8800" dirty="0" smtClean="0"/>
          </a:p>
          <a:p>
            <a:pPr algn="ctr">
              <a:buNone/>
            </a:pPr>
            <a:r>
              <a:rPr lang="en-GB" sz="8800" b="1" i="1" dirty="0" smtClean="0"/>
              <a:t>All things in Jesus I find</a:t>
            </a:r>
            <a:r>
              <a:rPr lang="en-GB" sz="8800" b="1" i="1" dirty="0" smtClean="0"/>
              <a:t>.</a:t>
            </a:r>
            <a:endParaRPr lang="en-GB" sz="8800" dirty="0" smtClean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spcBef>
                <a:spcPts val="300"/>
              </a:spcBef>
              <a:buNone/>
            </a:pPr>
            <a:r>
              <a:rPr lang="en-GB" sz="9300" dirty="0" smtClean="0">
                <a:latin typeface="Algerian" pitchFamily="82" charset="0"/>
              </a:rPr>
              <a:t>No other name trills the joy-chords within</a:t>
            </a:r>
            <a:r>
              <a:rPr lang="en-GB" sz="9300" dirty="0" smtClean="0">
                <a:latin typeface="Algerian" pitchFamily="82" charset="0"/>
              </a:rPr>
              <a:t>,</a:t>
            </a:r>
            <a:endParaRPr lang="en-GB" sz="93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spcBef>
                <a:spcPts val="300"/>
              </a:spcBef>
              <a:buNone/>
            </a:pPr>
            <a:r>
              <a:rPr lang="en-GB" sz="11000" dirty="0" smtClean="0">
                <a:latin typeface="Algerian" pitchFamily="82" charset="0"/>
              </a:rPr>
              <a:t>And </a:t>
            </a:r>
            <a:r>
              <a:rPr lang="en-GB" sz="11000" dirty="0" smtClean="0">
                <a:latin typeface="Algerian" pitchFamily="82" charset="0"/>
              </a:rPr>
              <a:t>thro’ none else is remission of sin</a:t>
            </a:r>
            <a:r>
              <a:rPr lang="en-GB" sz="11000" dirty="0" smtClean="0">
                <a:latin typeface="Algerian" pitchFamily="82" charset="0"/>
              </a:rPr>
              <a:t>;</a:t>
            </a:r>
            <a:endParaRPr lang="en-GB" sz="11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spcBef>
                <a:spcPts val="300"/>
              </a:spcBef>
              <a:buNone/>
            </a:pPr>
            <a:r>
              <a:rPr lang="en-GB" sz="9600" dirty="0" smtClean="0">
                <a:latin typeface="Algerian" pitchFamily="82" charset="0"/>
              </a:rPr>
              <a:t>He </a:t>
            </a:r>
            <a:r>
              <a:rPr lang="en-GB" sz="9600" dirty="0" smtClean="0">
                <a:latin typeface="Algerian" pitchFamily="82" charset="0"/>
              </a:rPr>
              <a:t>knows the pain of the heart sorely tried</a:t>
            </a:r>
            <a:r>
              <a:rPr lang="en-GB" sz="9600" dirty="0" smtClean="0">
                <a:latin typeface="Algerian" pitchFamily="82" charset="0"/>
              </a:rPr>
              <a:t>,</a:t>
            </a:r>
            <a:endParaRPr lang="en-GB" sz="9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spcBef>
                <a:spcPts val="300"/>
              </a:spcBef>
              <a:buNone/>
            </a:pPr>
            <a:r>
              <a:rPr lang="en-GB" sz="10500" dirty="0" smtClean="0">
                <a:latin typeface="Algerian" pitchFamily="82" charset="0"/>
              </a:rPr>
              <a:t>Both </a:t>
            </a:r>
            <a:r>
              <a:rPr lang="en-GB" sz="10500" dirty="0" smtClean="0">
                <a:latin typeface="Algerian" pitchFamily="82" charset="0"/>
              </a:rPr>
              <a:t>need and want will by Him be supplied.</a:t>
            </a:r>
            <a:endParaRPr lang="en-GB" sz="10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128" y="-152400"/>
            <a:ext cx="9324528" cy="7200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b="1" i="1" dirty="0" smtClean="0"/>
              <a:t>All that I want                   is in Je...sus,</a:t>
            </a:r>
            <a:endParaRPr lang="en-GB" sz="8800" dirty="0" smtClean="0"/>
          </a:p>
          <a:p>
            <a:pPr algn="ctr">
              <a:buNone/>
            </a:pPr>
            <a:r>
              <a:rPr lang="en-GB" sz="8800" b="1" i="1" dirty="0" smtClean="0"/>
              <a:t>He satisfies</a:t>
            </a:r>
            <a:r>
              <a:rPr lang="en-GB" sz="8800" b="1" i="1" dirty="0" smtClean="0"/>
              <a:t>,. . .                </a:t>
            </a:r>
            <a:r>
              <a:rPr lang="en-GB" sz="8800" b="1" i="1" dirty="0" smtClean="0"/>
              <a:t>joy </a:t>
            </a:r>
            <a:r>
              <a:rPr lang="en-GB" sz="8800" b="1" i="1" dirty="0" smtClean="0"/>
              <a:t>He  supplies; . . .</a:t>
            </a:r>
            <a:endParaRPr lang="en-GB" sz="88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128" y="-152400"/>
            <a:ext cx="9324528" cy="7200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b="1" i="1" dirty="0" smtClean="0"/>
              <a:t>Life </a:t>
            </a:r>
            <a:r>
              <a:rPr lang="en-GB" sz="8800" b="1" i="1" dirty="0" smtClean="0"/>
              <a:t>would be worthless </a:t>
            </a:r>
            <a:r>
              <a:rPr lang="en-GB" sz="8800" b="1" i="1" dirty="0" smtClean="0"/>
              <a:t>without </a:t>
            </a:r>
            <a:r>
              <a:rPr lang="en-GB" sz="8800" b="1" i="1" dirty="0" smtClean="0"/>
              <a:t>Him</a:t>
            </a:r>
            <a:r>
              <a:rPr lang="en-GB" sz="8800" b="1" i="1" dirty="0" smtClean="0"/>
              <a:t>, . . .</a:t>
            </a:r>
            <a:endParaRPr lang="en-GB" sz="8800" dirty="0" smtClean="0"/>
          </a:p>
          <a:p>
            <a:pPr algn="ctr">
              <a:buNone/>
            </a:pPr>
            <a:r>
              <a:rPr lang="en-GB" sz="8800" b="1" i="1" dirty="0" smtClean="0"/>
              <a:t>All things in Jesus I find</a:t>
            </a:r>
            <a:r>
              <a:rPr lang="en-GB" sz="8800" b="1" i="1" dirty="0" smtClean="0"/>
              <a:t>.</a:t>
            </a:r>
            <a:endParaRPr lang="en-GB" sz="8800" dirty="0" smtClean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727280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11500" dirty="0" smtClean="0">
                <a:latin typeface="Algerian" pitchFamily="82" charset="0"/>
              </a:rPr>
              <a:t>Friends all around me are trying to </a:t>
            </a:r>
            <a:r>
              <a:rPr lang="en-GB" sz="11500" dirty="0" smtClean="0">
                <a:latin typeface="Algerian" pitchFamily="82" charset="0"/>
              </a:rPr>
              <a:t>find</a:t>
            </a: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spcBef>
                <a:spcPts val="300"/>
              </a:spcBef>
              <a:buNone/>
            </a:pPr>
            <a:r>
              <a:rPr lang="en-GB" sz="10000" dirty="0" smtClean="0">
                <a:latin typeface="Algerian" pitchFamily="82" charset="0"/>
              </a:rPr>
              <a:t>Jesus is all this poor </a:t>
            </a:r>
            <a:r>
              <a:rPr lang="en-GB" sz="10000" dirty="0" smtClean="0">
                <a:latin typeface="Algerian" pitchFamily="82" charset="0"/>
              </a:rPr>
              <a:t>world     </a:t>
            </a:r>
            <a:r>
              <a:rPr lang="en-GB" sz="10000" dirty="0" smtClean="0">
                <a:latin typeface="Algerian" pitchFamily="82" charset="0"/>
              </a:rPr>
              <a:t>needs today</a:t>
            </a:r>
            <a:r>
              <a:rPr lang="en-GB" sz="10000" dirty="0" smtClean="0">
                <a:latin typeface="Algerian" pitchFamily="82" charset="0"/>
              </a:rPr>
              <a:t>,</a:t>
            </a:r>
            <a:endParaRPr lang="en-GB" sz="10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spcBef>
                <a:spcPts val="300"/>
              </a:spcBef>
              <a:buNone/>
            </a:pPr>
            <a:r>
              <a:rPr lang="en-GB" sz="10000" dirty="0" smtClean="0">
                <a:latin typeface="Algerian" pitchFamily="82" charset="0"/>
              </a:rPr>
              <a:t>Blindly </a:t>
            </a:r>
            <a:r>
              <a:rPr lang="en-GB" sz="10000" dirty="0" smtClean="0">
                <a:latin typeface="Algerian" pitchFamily="82" charset="0"/>
              </a:rPr>
              <a:t>they strive, for sin darkens their way</a:t>
            </a:r>
            <a:r>
              <a:rPr lang="en-GB" sz="10000" dirty="0" smtClean="0">
                <a:latin typeface="Algerian" pitchFamily="82" charset="0"/>
              </a:rPr>
              <a:t>;</a:t>
            </a:r>
            <a:endParaRPr lang="en-GB" sz="10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spcBef>
                <a:spcPts val="300"/>
              </a:spcBef>
              <a:buNone/>
            </a:pPr>
            <a:r>
              <a:rPr lang="en-GB" sz="9300" dirty="0" smtClean="0">
                <a:latin typeface="Algerian" pitchFamily="82" charset="0"/>
              </a:rPr>
              <a:t>O  </a:t>
            </a:r>
            <a:r>
              <a:rPr lang="en-GB" sz="9300" dirty="0" smtClean="0">
                <a:latin typeface="Algerian" pitchFamily="82" charset="0"/>
              </a:rPr>
              <a:t>to draw back the grim curtains of night</a:t>
            </a:r>
            <a:r>
              <a:rPr lang="en-GB" sz="9300" dirty="0" smtClean="0">
                <a:latin typeface="Algerian" pitchFamily="82" charset="0"/>
              </a:rPr>
              <a:t>,</a:t>
            </a:r>
            <a:endParaRPr lang="en-GB" sz="93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algn="ctr">
              <a:spcBef>
                <a:spcPts val="300"/>
              </a:spcBef>
              <a:buNone/>
            </a:pPr>
            <a:r>
              <a:rPr lang="en-GB" sz="10000" dirty="0" smtClean="0">
                <a:latin typeface="Algerian" pitchFamily="82" charset="0"/>
              </a:rPr>
              <a:t>One </a:t>
            </a:r>
            <a:r>
              <a:rPr lang="en-GB" sz="10000" dirty="0" smtClean="0">
                <a:latin typeface="Algerian" pitchFamily="82" charset="0"/>
              </a:rPr>
              <a:t>glimpse of Jesus and all will be bright!</a:t>
            </a:r>
            <a:endParaRPr lang="en-GB" sz="10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128" y="-152400"/>
            <a:ext cx="9324528" cy="7200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b="1" i="1" dirty="0" smtClean="0"/>
              <a:t>All that I want                   is in Je...sus,</a:t>
            </a:r>
            <a:endParaRPr lang="en-GB" sz="8800" dirty="0" smtClean="0"/>
          </a:p>
          <a:p>
            <a:pPr algn="ctr">
              <a:buNone/>
            </a:pPr>
            <a:r>
              <a:rPr lang="en-GB" sz="8800" b="1" i="1" dirty="0" smtClean="0"/>
              <a:t>He satisfies</a:t>
            </a:r>
            <a:r>
              <a:rPr lang="en-GB" sz="8800" b="1" i="1" dirty="0" smtClean="0"/>
              <a:t>,. . .                </a:t>
            </a:r>
            <a:r>
              <a:rPr lang="en-GB" sz="8800" b="1" i="1" dirty="0" smtClean="0"/>
              <a:t>joy </a:t>
            </a:r>
            <a:r>
              <a:rPr lang="en-GB" sz="8800" b="1" i="1" dirty="0" smtClean="0"/>
              <a:t>He  supplies; . . .</a:t>
            </a:r>
            <a:endParaRPr lang="en-GB" sz="88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128" y="-152400"/>
            <a:ext cx="9324528" cy="7200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b="1" i="1" dirty="0" smtClean="0"/>
              <a:t>Life </a:t>
            </a:r>
            <a:r>
              <a:rPr lang="en-GB" sz="8800" b="1" i="1" dirty="0" smtClean="0"/>
              <a:t>would be worthless </a:t>
            </a:r>
            <a:r>
              <a:rPr lang="en-GB" sz="8800" b="1" i="1" dirty="0" smtClean="0"/>
              <a:t>without </a:t>
            </a:r>
            <a:r>
              <a:rPr lang="en-GB" sz="8800" b="1" i="1" dirty="0" smtClean="0"/>
              <a:t>Him</a:t>
            </a:r>
            <a:r>
              <a:rPr lang="en-GB" sz="8800" b="1" i="1" dirty="0" smtClean="0"/>
              <a:t>, . . .</a:t>
            </a:r>
            <a:endParaRPr lang="en-GB" sz="8800" dirty="0" smtClean="0"/>
          </a:p>
          <a:p>
            <a:pPr algn="ctr">
              <a:buNone/>
            </a:pPr>
            <a:r>
              <a:rPr lang="en-GB" sz="8800" b="1" i="1" dirty="0" smtClean="0"/>
              <a:t>All things in Jesus I find</a:t>
            </a:r>
            <a:r>
              <a:rPr lang="en-GB" sz="8800" b="1" i="1" dirty="0" smtClean="0"/>
              <a:t>.</a:t>
            </a:r>
            <a:endParaRPr lang="en-GB" sz="8800" dirty="0" smtClean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-99392"/>
            <a:ext cx="9144000" cy="727280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9300" dirty="0" smtClean="0">
                <a:latin typeface="Algerian" pitchFamily="82" charset="0"/>
              </a:rPr>
              <a:t>What </a:t>
            </a:r>
            <a:r>
              <a:rPr lang="en-GB" sz="9300" dirty="0" smtClean="0">
                <a:latin typeface="Algerian" pitchFamily="82" charset="0"/>
              </a:rPr>
              <a:t>the heart yearns for, by sin undermined</a:t>
            </a:r>
            <a:r>
              <a:rPr lang="en-GB" sz="9300" dirty="0" smtClean="0">
                <a:latin typeface="Algerian" pitchFamily="82" charset="0"/>
              </a:rPr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727280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10500" dirty="0" smtClean="0">
                <a:latin typeface="Algerian" pitchFamily="82" charset="0"/>
              </a:rPr>
              <a:t>I have the secret, I know where   ‘tis found:</a:t>
            </a:r>
            <a:endParaRPr lang="en-GB" sz="10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727280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11500" dirty="0" smtClean="0">
                <a:latin typeface="Algerian" pitchFamily="82" charset="0"/>
              </a:rPr>
              <a:t>Only </a:t>
            </a:r>
            <a:r>
              <a:rPr lang="en-GB" sz="11500" dirty="0" smtClean="0">
                <a:latin typeface="Algerian" pitchFamily="82" charset="0"/>
              </a:rPr>
              <a:t>true pleasures in Jesus abound.</a:t>
            </a:r>
            <a:endParaRPr lang="en-GB" sz="11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128" y="-152400"/>
            <a:ext cx="9324528" cy="7200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b="1" i="1" dirty="0" smtClean="0"/>
              <a:t>All that I want                   is in Je...sus,</a:t>
            </a:r>
            <a:endParaRPr lang="en-GB" sz="8800" dirty="0" smtClean="0"/>
          </a:p>
          <a:p>
            <a:pPr algn="ctr">
              <a:buNone/>
            </a:pPr>
            <a:r>
              <a:rPr lang="en-GB" sz="8800" b="1" i="1" dirty="0" smtClean="0"/>
              <a:t>He satisfies</a:t>
            </a:r>
            <a:r>
              <a:rPr lang="en-GB" sz="8800" b="1" i="1" dirty="0" smtClean="0"/>
              <a:t>,. . .                </a:t>
            </a:r>
            <a:r>
              <a:rPr lang="en-GB" sz="8800" b="1" i="1" dirty="0" smtClean="0"/>
              <a:t>joy </a:t>
            </a:r>
            <a:r>
              <a:rPr lang="en-GB" sz="8800" b="1" i="1" dirty="0" smtClean="0"/>
              <a:t>He  supplies; . . .</a:t>
            </a:r>
            <a:endParaRPr lang="en-GB" sz="88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128" y="-152400"/>
            <a:ext cx="9324528" cy="7200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b="1" i="1" dirty="0" smtClean="0"/>
              <a:t>Life </a:t>
            </a:r>
            <a:r>
              <a:rPr lang="en-GB" sz="8800" b="1" i="1" dirty="0" smtClean="0"/>
              <a:t>would be worthless </a:t>
            </a:r>
            <a:r>
              <a:rPr lang="en-GB" sz="8800" b="1" i="1" dirty="0" smtClean="0"/>
              <a:t>without </a:t>
            </a:r>
            <a:r>
              <a:rPr lang="en-GB" sz="8800" b="1" i="1" dirty="0" smtClean="0"/>
              <a:t>Him</a:t>
            </a:r>
            <a:r>
              <a:rPr lang="en-GB" sz="8800" b="1" i="1" dirty="0" smtClean="0"/>
              <a:t>, . . .</a:t>
            </a:r>
            <a:endParaRPr lang="en-GB" sz="8800" dirty="0" smtClean="0"/>
          </a:p>
          <a:p>
            <a:pPr algn="ctr">
              <a:buNone/>
            </a:pPr>
            <a:r>
              <a:rPr lang="en-GB" sz="8800" b="1" i="1" dirty="0" smtClean="0"/>
              <a:t>All things in Jesus I find</a:t>
            </a:r>
            <a:r>
              <a:rPr lang="en-GB" sz="8800" b="1" i="1" dirty="0" smtClean="0"/>
              <a:t>.</a:t>
            </a:r>
            <a:endParaRPr lang="en-GB" sz="8800" dirty="0" smtClean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52400"/>
            <a:ext cx="9144000" cy="685804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9200" dirty="0" smtClean="0">
                <a:latin typeface="Algerian" pitchFamily="82" charset="0"/>
              </a:rPr>
              <a:t>Some carry burdens whose weight has for </a:t>
            </a:r>
            <a:r>
              <a:rPr lang="en-GB" sz="9200" dirty="0" smtClean="0">
                <a:latin typeface="Algerian" pitchFamily="82" charset="0"/>
              </a:rPr>
              <a:t>years</a:t>
            </a:r>
            <a:endParaRPr lang="en-GB" sz="9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4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10000" dirty="0" smtClean="0">
                <a:latin typeface="Algerian" pitchFamily="82" charset="0"/>
              </a:rPr>
              <a:t>Crushed </a:t>
            </a:r>
            <a:r>
              <a:rPr lang="en-GB" sz="10000" dirty="0" smtClean="0">
                <a:latin typeface="Algerian" pitchFamily="82" charset="0"/>
              </a:rPr>
              <a:t>them with sorrow and blinded with tears</a:t>
            </a:r>
            <a:r>
              <a:rPr lang="en-GB" sz="10000" dirty="0" smtClean="0">
                <a:latin typeface="Algerian" pitchFamily="82" charset="0"/>
              </a:rPr>
              <a:t>,</a:t>
            </a:r>
            <a:endParaRPr lang="en-GB" sz="10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1894</TotalTime>
  <Words>314</Words>
  <Application>Microsoft Office PowerPoint</Application>
  <PresentationFormat>On-screen Show (4:3)</PresentationFormat>
  <Paragraphs>34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cross</vt:lpstr>
      <vt:lpstr>Gospel Hymns and Songs 244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57</cp:revision>
  <dcterms:created xsi:type="dcterms:W3CDTF">2012-08-25T10:40:27Z</dcterms:created>
  <dcterms:modified xsi:type="dcterms:W3CDTF">2014-08-23T17:11:32Z</dcterms:modified>
</cp:coreProperties>
</file>