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71" r:id="rId5"/>
    <p:sldId id="280" r:id="rId6"/>
    <p:sldId id="272" r:id="rId7"/>
    <p:sldId id="281" r:id="rId8"/>
    <p:sldId id="282" r:id="rId9"/>
    <p:sldId id="283" r:id="rId10"/>
    <p:sldId id="274" r:id="rId11"/>
    <p:sldId id="284" r:id="rId12"/>
    <p:sldId id="285" r:id="rId13"/>
    <p:sldId id="286" r:id="rId14"/>
    <p:sldId id="276" r:id="rId15"/>
    <p:sldId id="289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03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-60000" contrast="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Gospel  Hymns  and  Songs   </a:t>
            </a:r>
            <a:r>
              <a:rPr lang="en-US" sz="5400" b="1" dirty="0" smtClean="0">
                <a:latin typeface="Comic Sans MS" pitchFamily="66" charset="0"/>
              </a:rPr>
              <a:t>245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89027"/>
            <a:ext cx="9361040" cy="55083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0700" dirty="0" smtClean="0">
                <a:latin typeface="Algerian" pitchFamily="82" charset="0"/>
              </a:rPr>
              <a:t>is your life a channel of blessing?</a:t>
            </a:r>
            <a:endParaRPr lang="en-US" sz="10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Is your life a channel </a:t>
            </a:r>
            <a:r>
              <a:rPr lang="en-GB" sz="8000" dirty="0" smtClean="0">
                <a:latin typeface="Algerian" pitchFamily="82" charset="0"/>
              </a:rPr>
              <a:t>of </a:t>
            </a:r>
            <a:r>
              <a:rPr lang="en-GB" sz="8000" dirty="0" smtClean="0">
                <a:latin typeface="Algerian" pitchFamily="82" charset="0"/>
              </a:rPr>
              <a:t>blessing?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Is it daily telling for Him</a:t>
            </a:r>
            <a:r>
              <a:rPr lang="en-GB" sz="8000" dirty="0" smtClean="0">
                <a:latin typeface="Algerian" pitchFamily="82" charset="0"/>
              </a:rPr>
              <a:t>?</a:t>
            </a:r>
            <a:endParaRPr lang="en-GB" sz="8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Have </a:t>
            </a:r>
            <a:r>
              <a:rPr lang="en-GB" sz="8000" dirty="0" smtClean="0">
                <a:latin typeface="Algerian" pitchFamily="82" charset="0"/>
              </a:rPr>
              <a:t>you spoken the   word of salvation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To those who are </a:t>
            </a:r>
            <a:r>
              <a:rPr lang="en-GB" sz="8000" dirty="0" smtClean="0">
                <a:latin typeface="Algerian" pitchFamily="82" charset="0"/>
              </a:rPr>
              <a:t>dying </a:t>
            </a:r>
            <a:r>
              <a:rPr lang="en-GB" sz="8000" dirty="0" smtClean="0">
                <a:latin typeface="Algerian" pitchFamily="82" charset="0"/>
              </a:rPr>
              <a:t>in sin?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Make me a channel of blessing today,</a:t>
            </a:r>
            <a:endParaRPr lang="en-GB" sz="7700" dirty="0" smtClean="0"/>
          </a:p>
          <a:p>
            <a:pPr algn="ctr">
              <a:buNone/>
            </a:pPr>
            <a:r>
              <a:rPr lang="en-GB" sz="7700" b="1" i="1" dirty="0" smtClean="0"/>
              <a:t>Make me </a:t>
            </a:r>
            <a:r>
              <a:rPr lang="en-GB" sz="7700" b="1" i="1" dirty="0" smtClean="0"/>
              <a:t>a  </a:t>
            </a:r>
            <a:r>
              <a:rPr lang="en-GB" sz="7700" b="1" i="1" dirty="0" smtClean="0"/>
              <a:t>channel of blessing, I pray</a:t>
            </a:r>
            <a:r>
              <a:rPr lang="en-GB" sz="7700" b="1" i="1" dirty="0" smtClean="0"/>
              <a:t>;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My </a:t>
            </a:r>
            <a:r>
              <a:rPr lang="en-GB" sz="7700" b="1" i="1" dirty="0" smtClean="0"/>
              <a:t>life possessing, My service blessing,</a:t>
            </a:r>
            <a:endParaRPr lang="en-GB" sz="7700" dirty="0" smtClean="0"/>
          </a:p>
          <a:p>
            <a:pPr algn="ctr">
              <a:buNone/>
            </a:pPr>
            <a:r>
              <a:rPr lang="en-GB" sz="7700" b="1" i="1" dirty="0" smtClean="0"/>
              <a:t>Make me a channel of blessing today.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We cannot be </a:t>
            </a:r>
            <a:r>
              <a:rPr lang="en-GB" sz="7200" dirty="0" smtClean="0">
                <a:latin typeface="Algerian" pitchFamily="82" charset="0"/>
              </a:rPr>
              <a:t>channels </a:t>
            </a:r>
            <a:r>
              <a:rPr lang="en-GB" sz="7200" dirty="0" smtClean="0">
                <a:latin typeface="Algerian" pitchFamily="82" charset="0"/>
              </a:rPr>
              <a:t>of blessing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If our lives are not free </a:t>
            </a:r>
            <a:r>
              <a:rPr lang="en-GB" sz="7200" dirty="0" smtClean="0">
                <a:latin typeface="Algerian" pitchFamily="82" charset="0"/>
              </a:rPr>
              <a:t>from  </a:t>
            </a:r>
            <a:r>
              <a:rPr lang="en-GB" sz="7200" dirty="0" smtClean="0">
                <a:latin typeface="Algerian" pitchFamily="82" charset="0"/>
              </a:rPr>
              <a:t>all sin</a:t>
            </a:r>
            <a:r>
              <a:rPr lang="en-GB" sz="7200" dirty="0" smtClean="0">
                <a:latin typeface="Algerian" pitchFamily="82" charset="0"/>
              </a:rPr>
              <a:t>;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We </a:t>
            </a:r>
            <a:r>
              <a:rPr lang="en-GB" sz="7800" dirty="0" smtClean="0">
                <a:latin typeface="Algerian" pitchFamily="82" charset="0"/>
              </a:rPr>
              <a:t>will barriers be and </a:t>
            </a:r>
            <a:r>
              <a:rPr lang="en-GB" sz="7800" dirty="0" smtClean="0">
                <a:latin typeface="Algerian" pitchFamily="82" charset="0"/>
              </a:rPr>
              <a:t>a </a:t>
            </a:r>
            <a:r>
              <a:rPr lang="en-GB" sz="7800" dirty="0" smtClean="0">
                <a:latin typeface="Algerian" pitchFamily="82" charset="0"/>
              </a:rPr>
              <a:t>hindrance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To those we are trying to win.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Make me a channel of blessing today,</a:t>
            </a:r>
            <a:endParaRPr lang="en-GB" sz="7700" dirty="0" smtClean="0"/>
          </a:p>
          <a:p>
            <a:pPr algn="ctr">
              <a:buNone/>
            </a:pPr>
            <a:r>
              <a:rPr lang="en-GB" sz="7700" b="1" i="1" dirty="0" smtClean="0"/>
              <a:t>Make me </a:t>
            </a:r>
            <a:r>
              <a:rPr lang="en-GB" sz="7700" b="1" i="1" dirty="0" smtClean="0"/>
              <a:t>a  </a:t>
            </a:r>
            <a:r>
              <a:rPr lang="en-GB" sz="7700" b="1" i="1" dirty="0" smtClean="0"/>
              <a:t>channel of blessing, I pray</a:t>
            </a:r>
            <a:r>
              <a:rPr lang="en-GB" sz="7700" b="1" i="1" dirty="0" smtClean="0"/>
              <a:t>;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My </a:t>
            </a:r>
            <a:r>
              <a:rPr lang="en-GB" sz="7700" b="1" i="1" dirty="0" smtClean="0"/>
              <a:t>life possessing, My service blessing,</a:t>
            </a:r>
            <a:endParaRPr lang="en-GB" sz="7700" dirty="0" smtClean="0"/>
          </a:p>
          <a:p>
            <a:pPr algn="ctr">
              <a:buNone/>
            </a:pPr>
            <a:r>
              <a:rPr lang="en-GB" sz="7700" b="1" i="1" dirty="0" smtClean="0"/>
              <a:t>Make me a channel of blessing today.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Is your life a channel of blessing?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Is the love of God flowing thro’ you</a:t>
            </a:r>
            <a:r>
              <a:rPr lang="en-GB" sz="7500" dirty="0" smtClean="0">
                <a:latin typeface="Algerian" pitchFamily="82" charset="0"/>
              </a:rPr>
              <a:t>?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Are </a:t>
            </a:r>
            <a:r>
              <a:rPr lang="en-GB" sz="7500" dirty="0" smtClean="0">
                <a:latin typeface="Algerian" pitchFamily="82" charset="0"/>
              </a:rPr>
              <a:t>you telling the lost of the Saviour?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Are you ready His service to do?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Make me a channel of blessing today,</a:t>
            </a:r>
            <a:endParaRPr lang="en-GB" sz="7700" dirty="0" smtClean="0"/>
          </a:p>
          <a:p>
            <a:pPr algn="ctr">
              <a:buNone/>
            </a:pPr>
            <a:r>
              <a:rPr lang="en-GB" sz="7700" b="1" i="1" dirty="0" smtClean="0"/>
              <a:t>Make me </a:t>
            </a:r>
            <a:r>
              <a:rPr lang="en-GB" sz="7700" b="1" i="1" dirty="0" smtClean="0"/>
              <a:t>a  </a:t>
            </a:r>
            <a:r>
              <a:rPr lang="en-GB" sz="7700" b="1" i="1" dirty="0" smtClean="0"/>
              <a:t>channel of blessing, I pray</a:t>
            </a:r>
            <a:r>
              <a:rPr lang="en-GB" sz="7700" b="1" i="1" dirty="0" smtClean="0"/>
              <a:t>;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My </a:t>
            </a:r>
            <a:r>
              <a:rPr lang="en-GB" sz="7700" b="1" i="1" dirty="0" smtClean="0"/>
              <a:t>life possessing, My service blessing,</a:t>
            </a:r>
            <a:endParaRPr lang="en-GB" sz="7700" dirty="0" smtClean="0"/>
          </a:p>
          <a:p>
            <a:pPr algn="ctr">
              <a:buNone/>
            </a:pPr>
            <a:r>
              <a:rPr lang="en-GB" sz="7700" b="1" i="1" dirty="0" smtClean="0"/>
              <a:t>Make me a channel of blessing today.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Is your life a channel of blessing?</a:t>
            </a: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Are you burdened for those that are lost</a:t>
            </a:r>
            <a:r>
              <a:rPr lang="en-GB" sz="7300" dirty="0" smtClean="0">
                <a:latin typeface="Algerian" pitchFamily="82" charset="0"/>
              </a:rPr>
              <a:t>?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Have </a:t>
            </a:r>
            <a:r>
              <a:rPr lang="en-GB" sz="7300" dirty="0" smtClean="0">
                <a:latin typeface="Algerian" pitchFamily="82" charset="0"/>
              </a:rPr>
              <a:t>you urged upon those who are straying</a:t>
            </a: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The saviour who died on the cross?</a:t>
            </a:r>
            <a:endParaRPr lang="en-GB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Make me a channel of blessing today,</a:t>
            </a:r>
            <a:endParaRPr lang="en-GB" sz="7700" dirty="0" smtClean="0"/>
          </a:p>
          <a:p>
            <a:pPr algn="ctr">
              <a:buNone/>
            </a:pPr>
            <a:r>
              <a:rPr lang="en-GB" sz="7700" b="1" i="1" dirty="0" smtClean="0"/>
              <a:t>Make me </a:t>
            </a:r>
            <a:r>
              <a:rPr lang="en-GB" sz="7700" b="1" i="1" dirty="0" smtClean="0"/>
              <a:t>a  </a:t>
            </a:r>
            <a:r>
              <a:rPr lang="en-GB" sz="7700" b="1" i="1" dirty="0" smtClean="0"/>
              <a:t>channel of blessing, I pray</a:t>
            </a:r>
            <a:r>
              <a:rPr lang="en-GB" sz="7700" b="1" i="1" dirty="0" smtClean="0"/>
              <a:t>;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My </a:t>
            </a:r>
            <a:r>
              <a:rPr lang="en-GB" sz="7700" b="1" i="1" dirty="0" smtClean="0"/>
              <a:t>life possessing, My service blessing,</a:t>
            </a:r>
            <a:endParaRPr lang="en-GB" sz="7700" dirty="0" smtClean="0"/>
          </a:p>
          <a:p>
            <a:pPr algn="ctr">
              <a:buNone/>
            </a:pPr>
            <a:r>
              <a:rPr lang="en-GB" sz="7700" b="1" i="1" dirty="0" smtClean="0"/>
              <a:t>Make me a channel of blessing today.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603</TotalTime>
  <Words>279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    Gospel  Hymns  and  Songs   245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66</cp:revision>
  <dcterms:created xsi:type="dcterms:W3CDTF">2012-08-25T10:40:27Z</dcterms:created>
  <dcterms:modified xsi:type="dcterms:W3CDTF">2014-10-12T06:59:39Z</dcterms:modified>
</cp:coreProperties>
</file>