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9" r:id="rId2"/>
    <p:sldId id="270" r:id="rId3"/>
    <p:sldId id="280" r:id="rId4"/>
    <p:sldId id="271" r:id="rId5"/>
    <p:sldId id="281" r:id="rId6"/>
    <p:sldId id="279" r:id="rId7"/>
    <p:sldId id="282" r:id="rId8"/>
    <p:sldId id="273" r:id="rId9"/>
    <p:sldId id="283" r:id="rId10"/>
    <p:sldId id="274" r:id="rId11"/>
    <p:sldId id="284" r:id="rId12"/>
    <p:sldId id="275" r:id="rId13"/>
    <p:sldId id="285" r:id="rId14"/>
    <p:sldId id="276" r:id="rId15"/>
    <p:sldId id="286" r:id="rId16"/>
    <p:sldId id="277" r:id="rId17"/>
    <p:sldId id="287" r:id="rId18"/>
    <p:sldId id="278" r:id="rId19"/>
    <p:sldId id="28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07" autoAdjust="0"/>
  </p:normalViewPr>
  <p:slideViewPr>
    <p:cSldViewPr>
      <p:cViewPr>
        <p:scale>
          <a:sx n="63" d="100"/>
          <a:sy n="63" d="100"/>
        </p:scale>
        <p:origin x="-1584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41AEA-51C8-46C0-9AFC-78120A389E5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D0E90-16F6-4DFE-AA23-D5F52685E3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0E90-16F6-4DFE-AA23-D5F52685E37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0E90-16F6-4DFE-AA23-D5F52685E37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0E90-16F6-4DFE-AA23-D5F52685E37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0E90-16F6-4DFE-AA23-D5F52685E37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0E90-16F6-4DFE-AA23-D5F52685E37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0E90-16F6-4DFE-AA23-D5F52685E37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0E90-16F6-4DFE-AA23-D5F52685E37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0E90-16F6-4DFE-AA23-D5F52685E37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0E90-16F6-4DFE-AA23-D5F52685E376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0E90-16F6-4DFE-AA23-D5F52685E376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0E90-16F6-4DFE-AA23-D5F52685E376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0E90-16F6-4DFE-AA23-D5F52685E37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0E90-16F6-4DFE-AA23-D5F52685E37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0E90-16F6-4DFE-AA23-D5F52685E37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0E90-16F6-4DFE-AA23-D5F52685E37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0E90-16F6-4DFE-AA23-D5F52685E37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0E90-16F6-4DFE-AA23-D5F52685E37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0E90-16F6-4DFE-AA23-D5F52685E37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0E90-16F6-4DFE-AA23-D5F52685E37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246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8996362" cy="41973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7000" dirty="0" smtClean="0">
                <a:latin typeface="Algerian" pitchFamily="82" charset="0"/>
              </a:rPr>
              <a:t>O  brother,  life’s journey  beginning</a:t>
            </a:r>
            <a:endParaRPr lang="en-US" sz="7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2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128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dirty="0" smtClean="0">
                <a:effectLst/>
                <a:latin typeface="Algerian" pitchFamily="82" charset="0"/>
              </a:rPr>
              <a:t>Each  </a:t>
            </a:r>
            <a:r>
              <a:rPr lang="en-GB" sz="7200" b="1" dirty="0" err="1" smtClean="0">
                <a:effectLst/>
                <a:latin typeface="Algerian" pitchFamily="82" charset="0"/>
              </a:rPr>
              <a:t>trier</a:t>
            </a:r>
            <a:r>
              <a:rPr lang="en-GB" sz="7200" b="1" dirty="0" smtClean="0">
                <a:effectLst/>
                <a:latin typeface="Algerian" pitchFamily="82" charset="0"/>
              </a:rPr>
              <a:t>  will  </a:t>
            </a:r>
            <a:r>
              <a:rPr lang="en-GB" sz="7200" b="1" dirty="0">
                <a:effectLst/>
                <a:latin typeface="Algerian" pitchFamily="82" charset="0"/>
              </a:rPr>
              <a:t>make </a:t>
            </a:r>
            <a:r>
              <a:rPr lang="en-GB" sz="7200" b="1" dirty="0" smtClean="0">
                <a:effectLst/>
                <a:latin typeface="Algerian" pitchFamily="82" charset="0"/>
              </a:rPr>
              <a:t> you    </a:t>
            </a:r>
            <a:r>
              <a:rPr lang="en-GB" sz="7200" b="1" dirty="0">
                <a:effectLst/>
                <a:latin typeface="Algerian" pitchFamily="82" charset="0"/>
              </a:rPr>
              <a:t>the </a:t>
            </a:r>
            <a:r>
              <a:rPr lang="en-GB" sz="7200" b="1" dirty="0" smtClean="0">
                <a:effectLst/>
                <a:latin typeface="Algerian" pitchFamily="82" charset="0"/>
              </a:rPr>
              <a:t> stronger</a:t>
            </a:r>
            <a:r>
              <a:rPr lang="en-GB" sz="7200" b="1" dirty="0">
                <a:effectLst/>
                <a:latin typeface="Algerian" pitchFamily="82" charset="0"/>
              </a:rPr>
              <a:t>;</a:t>
            </a:r>
            <a:endParaRPr lang="en-US" sz="72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dirty="0" smtClean="0">
                <a:effectLst/>
                <a:latin typeface="Algerian" pitchFamily="82" charset="0"/>
              </a:rPr>
              <a:t>If  </a:t>
            </a:r>
            <a:r>
              <a:rPr lang="en-GB" sz="7200" b="1" dirty="0">
                <a:effectLst/>
                <a:latin typeface="Algerian" pitchFamily="82" charset="0"/>
              </a:rPr>
              <a:t>you</a:t>
            </a:r>
            <a:r>
              <a:rPr lang="en-GB" sz="7200" b="1" dirty="0" smtClean="0">
                <a:effectLst/>
                <a:latin typeface="Algerian" pitchFamily="82" charset="0"/>
              </a:rPr>
              <a:t>,  </a:t>
            </a:r>
            <a:r>
              <a:rPr lang="en-GB" sz="7200" b="1" dirty="0">
                <a:effectLst/>
                <a:latin typeface="Algerian" pitchFamily="82" charset="0"/>
              </a:rPr>
              <a:t>in </a:t>
            </a:r>
            <a:r>
              <a:rPr lang="en-GB" sz="7200" b="1" dirty="0" smtClean="0">
                <a:effectLst/>
                <a:latin typeface="Algerian" pitchFamily="82" charset="0"/>
              </a:rPr>
              <a:t> the  </a:t>
            </a:r>
            <a:r>
              <a:rPr lang="en-GB" sz="7200" b="1" dirty="0" smtClean="0">
                <a:effectLst/>
                <a:latin typeface="Algerian" pitchFamily="82" charset="0"/>
              </a:rPr>
              <a:t>name </a:t>
            </a:r>
            <a:r>
              <a:rPr lang="en-GB" sz="7200" b="1" dirty="0" smtClean="0">
                <a:effectLst/>
                <a:latin typeface="Algerian" pitchFamily="82" charset="0"/>
              </a:rPr>
              <a:t>of  the  </a:t>
            </a:r>
            <a:r>
              <a:rPr lang="en-GB" sz="7200" b="1" dirty="0">
                <a:effectLst/>
                <a:latin typeface="Algerian" pitchFamily="82" charset="0"/>
              </a:rPr>
              <a:t>Lord</a:t>
            </a:r>
            <a:r>
              <a:rPr lang="en-GB" sz="7200" b="1" dirty="0" smtClean="0">
                <a:effectLst/>
                <a:latin typeface="Algerian" pitchFamily="82" charset="0"/>
              </a:rPr>
              <a:t>,</a:t>
            </a:r>
            <a:endParaRPr lang="en-US" sz="7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450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128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600" b="1" dirty="0" smtClean="0">
                <a:effectLst/>
                <a:latin typeface="Algerian" pitchFamily="82" charset="0"/>
              </a:rPr>
              <a:t>Fight  </a:t>
            </a:r>
            <a:r>
              <a:rPr lang="en-GB" sz="7600" b="1" dirty="0">
                <a:effectLst/>
                <a:latin typeface="Algerian" pitchFamily="82" charset="0"/>
              </a:rPr>
              <a:t>manfully </a:t>
            </a:r>
            <a:r>
              <a:rPr lang="en-GB" sz="7600" b="1" dirty="0" smtClean="0">
                <a:effectLst/>
                <a:latin typeface="Algerian" pitchFamily="82" charset="0"/>
              </a:rPr>
              <a:t> under </a:t>
            </a:r>
            <a:r>
              <a:rPr lang="en-GB" sz="7600" b="1" dirty="0">
                <a:effectLst/>
                <a:latin typeface="Algerian" pitchFamily="82" charset="0"/>
              </a:rPr>
              <a:t>your </a:t>
            </a:r>
            <a:r>
              <a:rPr lang="en-GB" sz="7600" b="1" dirty="0" smtClean="0">
                <a:effectLst/>
                <a:latin typeface="Algerian" pitchFamily="82" charset="0"/>
              </a:rPr>
              <a:t> Leader</a:t>
            </a:r>
            <a:endParaRPr lang="en-US" sz="76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600" b="1" dirty="0" smtClean="0">
                <a:effectLst/>
                <a:latin typeface="Algerian" pitchFamily="82" charset="0"/>
              </a:rPr>
              <a:t>Obeying  the  </a:t>
            </a:r>
            <a:r>
              <a:rPr lang="en-GB" sz="7600" b="1" dirty="0" smtClean="0">
                <a:effectLst/>
                <a:latin typeface="Algerian" pitchFamily="82" charset="0"/>
              </a:rPr>
              <a:t>voice </a:t>
            </a:r>
            <a:r>
              <a:rPr lang="en-GB" sz="7600" b="1" dirty="0">
                <a:effectLst/>
                <a:latin typeface="Algerian" pitchFamily="82" charset="0"/>
              </a:rPr>
              <a:t>of </a:t>
            </a:r>
            <a:r>
              <a:rPr lang="en-GB" sz="7600" b="1" dirty="0" smtClean="0">
                <a:effectLst/>
                <a:latin typeface="Algerian" pitchFamily="82" charset="0"/>
              </a:rPr>
              <a:t> His  </a:t>
            </a:r>
            <a:r>
              <a:rPr lang="en-GB" sz="7600" b="1" dirty="0">
                <a:effectLst/>
                <a:latin typeface="Algerian" pitchFamily="82" charset="0"/>
              </a:rPr>
              <a:t>word</a:t>
            </a:r>
            <a:r>
              <a:rPr lang="en-GB" sz="7600" b="1" dirty="0" smtClean="0">
                <a:effectLst/>
                <a:latin typeface="Algerian" pitchFamily="82" charset="0"/>
              </a:rPr>
              <a:t>.</a:t>
            </a:r>
            <a:r>
              <a:rPr lang="en-GB" sz="7600" b="1" dirty="0">
                <a:effectLst/>
                <a:latin typeface="Algerian" pitchFamily="82" charset="0"/>
              </a:rPr>
              <a:t> </a:t>
            </a:r>
            <a:endParaRPr lang="en-US" sz="76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450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52400"/>
            <a:ext cx="9144000" cy="7181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700" b="1" i="1" dirty="0">
                <a:effectLst/>
                <a:latin typeface="Algerian" pitchFamily="82" charset="0"/>
              </a:rPr>
              <a:t>God </a:t>
            </a:r>
            <a:r>
              <a:rPr lang="en-GB" sz="7700" b="1" i="1" dirty="0" smtClean="0">
                <a:effectLst/>
                <a:latin typeface="Algerian" pitchFamily="82" charset="0"/>
              </a:rPr>
              <a:t> help  you  to   follow  His  </a:t>
            </a:r>
            <a:r>
              <a:rPr lang="en-GB" sz="7700" b="1" i="1" dirty="0">
                <a:effectLst/>
                <a:latin typeface="Algerian" pitchFamily="82" charset="0"/>
              </a:rPr>
              <a:t>banner;</a:t>
            </a:r>
            <a:endParaRPr lang="en-US" sz="77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700" b="1" i="1" dirty="0" smtClean="0">
                <a:effectLst/>
                <a:latin typeface="Algerian" pitchFamily="82" charset="0"/>
              </a:rPr>
              <a:t>And  serve  Him  </a:t>
            </a:r>
            <a:r>
              <a:rPr lang="en-GB" sz="7700" b="1" i="1" dirty="0">
                <a:effectLst/>
                <a:latin typeface="Algerian" pitchFamily="82" charset="0"/>
              </a:rPr>
              <a:t>wherever </a:t>
            </a:r>
            <a:r>
              <a:rPr lang="en-GB" sz="7700" b="1" i="1" dirty="0" smtClean="0">
                <a:effectLst/>
                <a:latin typeface="Algerian" pitchFamily="82" charset="0"/>
              </a:rPr>
              <a:t> you  </a:t>
            </a:r>
            <a:r>
              <a:rPr lang="en-GB" sz="7700" b="1" i="1" dirty="0">
                <a:effectLst/>
                <a:latin typeface="Algerian" pitchFamily="82" charset="0"/>
              </a:rPr>
              <a:t>go</a:t>
            </a:r>
            <a:r>
              <a:rPr lang="en-GB" sz="7700" b="1" i="1" dirty="0" smtClean="0">
                <a:effectLst/>
                <a:latin typeface="Algerian" pitchFamily="82" charset="0"/>
              </a:rPr>
              <a:t>;</a:t>
            </a:r>
            <a:endParaRPr lang="en-US" sz="77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29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128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And  </a:t>
            </a:r>
            <a:r>
              <a:rPr lang="en-GB" sz="7200" b="1" i="1" dirty="0" smtClean="0">
                <a:effectLst/>
                <a:latin typeface="Algerian" pitchFamily="82" charset="0"/>
              </a:rPr>
              <a:t>when  you  </a:t>
            </a:r>
            <a:r>
              <a:rPr lang="en-GB" sz="7200" b="1" i="1" dirty="0">
                <a:effectLst/>
                <a:latin typeface="Algerian" pitchFamily="82" charset="0"/>
              </a:rPr>
              <a:t>are tempted, </a:t>
            </a:r>
            <a:r>
              <a:rPr lang="en-GB" sz="7200" b="1" i="1" dirty="0" smtClean="0">
                <a:effectLst/>
                <a:latin typeface="Algerian" pitchFamily="82" charset="0"/>
              </a:rPr>
              <a:t> my  brother</a:t>
            </a:r>
            <a:r>
              <a:rPr lang="en-GB" sz="7200" b="1" i="1" dirty="0">
                <a:effectLst/>
                <a:latin typeface="Algerian" pitchFamily="82" charset="0"/>
              </a:rPr>
              <a:t>;</a:t>
            </a:r>
            <a:endParaRPr lang="en-US" sz="72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God  give  you  the   grace  to  say  </a:t>
            </a:r>
            <a:r>
              <a:rPr lang="en-GB" sz="7200" b="1" i="1" dirty="0">
                <a:effectLst/>
                <a:latin typeface="Algerian" pitchFamily="82" charset="0"/>
              </a:rPr>
              <a:t>“No!”</a:t>
            </a:r>
            <a:endParaRPr lang="en-US" sz="72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29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7128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O  brother,  the  </a:t>
            </a:r>
            <a:r>
              <a:rPr lang="en-GB" sz="8000" b="1" dirty="0" smtClean="0">
                <a:effectLst/>
                <a:latin typeface="Algerian" pitchFamily="82" charset="0"/>
              </a:rPr>
              <a:t>Saviour  </a:t>
            </a:r>
            <a:r>
              <a:rPr lang="en-GB" sz="8000" b="1" dirty="0" smtClean="0">
                <a:effectLst/>
                <a:latin typeface="Algerian" pitchFamily="82" charset="0"/>
              </a:rPr>
              <a:t>is  </a:t>
            </a:r>
            <a:r>
              <a:rPr lang="en-GB" sz="8000" b="1" dirty="0">
                <a:effectLst/>
                <a:latin typeface="Algerian" pitchFamily="82" charset="0"/>
              </a:rPr>
              <a:t>calling!</a:t>
            </a:r>
            <a:endParaRPr lang="en-US" sz="80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Beware  of  the  </a:t>
            </a:r>
            <a:r>
              <a:rPr lang="en-GB" sz="8000" b="1" dirty="0" smtClean="0">
                <a:effectLst/>
                <a:latin typeface="Algerian" pitchFamily="82" charset="0"/>
              </a:rPr>
              <a:t>danger </a:t>
            </a:r>
            <a:r>
              <a:rPr lang="en-GB" sz="8000" b="1" dirty="0" smtClean="0">
                <a:effectLst/>
                <a:latin typeface="Algerian" pitchFamily="82" charset="0"/>
              </a:rPr>
              <a:t>of  sin</a:t>
            </a:r>
            <a:r>
              <a:rPr lang="en-GB" sz="8000" b="1" dirty="0" smtClean="0">
                <a:effectLst/>
                <a:latin typeface="Algerian" pitchFamily="82" charset="0"/>
              </a:rPr>
              <a:t>;</a:t>
            </a:r>
            <a:endParaRPr lang="en-US" sz="80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762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7128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600" b="1" dirty="0" smtClean="0">
                <a:effectLst/>
                <a:latin typeface="Algerian" pitchFamily="82" charset="0"/>
              </a:rPr>
              <a:t>Resist  </a:t>
            </a:r>
            <a:r>
              <a:rPr lang="en-GB" sz="7600" b="1" dirty="0" smtClean="0">
                <a:effectLst/>
                <a:latin typeface="Algerian" pitchFamily="82" charset="0"/>
              </a:rPr>
              <a:t>not  the  voice  </a:t>
            </a:r>
            <a:r>
              <a:rPr lang="en-GB" sz="7600" b="1" dirty="0" smtClean="0">
                <a:effectLst/>
                <a:latin typeface="Algerian" pitchFamily="82" charset="0"/>
              </a:rPr>
              <a:t> of  the  Spirit</a:t>
            </a:r>
            <a:r>
              <a:rPr lang="en-GB" sz="7600" b="1" dirty="0">
                <a:effectLst/>
                <a:latin typeface="Algerian" pitchFamily="82" charset="0"/>
              </a:rPr>
              <a:t>,</a:t>
            </a:r>
            <a:endParaRPr lang="en-US" sz="76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600" b="1" dirty="0" smtClean="0">
                <a:effectLst/>
                <a:latin typeface="Algerian" pitchFamily="82" charset="0"/>
              </a:rPr>
              <a:t>That  </a:t>
            </a:r>
            <a:r>
              <a:rPr lang="en-GB" sz="7600" b="1" dirty="0">
                <a:effectLst/>
                <a:latin typeface="Algerian" pitchFamily="82" charset="0"/>
              </a:rPr>
              <a:t>whispers </a:t>
            </a:r>
            <a:r>
              <a:rPr lang="en-GB" sz="7600" b="1" dirty="0" smtClean="0">
                <a:effectLst/>
                <a:latin typeface="Algerian" pitchFamily="82" charset="0"/>
              </a:rPr>
              <a:t> </a:t>
            </a:r>
            <a:r>
              <a:rPr lang="en-GB" sz="7600" b="1" dirty="0" smtClean="0">
                <a:effectLst/>
                <a:latin typeface="Algerian" pitchFamily="82" charset="0"/>
              </a:rPr>
              <a:t>so </a:t>
            </a:r>
            <a:r>
              <a:rPr lang="en-GB" sz="7600" b="1" dirty="0" smtClean="0">
                <a:effectLst/>
                <a:latin typeface="Algerian" pitchFamily="82" charset="0"/>
              </a:rPr>
              <a:t>gently  </a:t>
            </a:r>
            <a:r>
              <a:rPr lang="en-GB" sz="7600" b="1" dirty="0">
                <a:effectLst/>
                <a:latin typeface="Algerian" pitchFamily="82" charset="0"/>
              </a:rPr>
              <a:t>within.</a:t>
            </a:r>
            <a:endParaRPr lang="en-US" sz="76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762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853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500" b="1" dirty="0" smtClean="0">
                <a:effectLst/>
                <a:latin typeface="Algerian" pitchFamily="82" charset="0"/>
              </a:rPr>
              <a:t>God  calls  you  to  </a:t>
            </a:r>
            <a:r>
              <a:rPr lang="en-GB" sz="7500" b="1" dirty="0">
                <a:effectLst/>
                <a:latin typeface="Algerian" pitchFamily="82" charset="0"/>
              </a:rPr>
              <a:t>enter </a:t>
            </a:r>
            <a:r>
              <a:rPr lang="en-GB" sz="7500" b="1" dirty="0" smtClean="0">
                <a:effectLst/>
                <a:latin typeface="Algerian" pitchFamily="82" charset="0"/>
              </a:rPr>
              <a:t>His  </a:t>
            </a:r>
            <a:r>
              <a:rPr lang="en-GB" sz="7500" b="1" dirty="0" smtClean="0">
                <a:effectLst/>
                <a:latin typeface="Algerian" pitchFamily="82" charset="0"/>
              </a:rPr>
              <a:t>service-To  </a:t>
            </a:r>
            <a:r>
              <a:rPr lang="en-GB" sz="7500" b="1" dirty="0" smtClean="0">
                <a:effectLst/>
                <a:latin typeface="Algerian" pitchFamily="82" charset="0"/>
              </a:rPr>
              <a:t>live  for  </a:t>
            </a:r>
            <a:r>
              <a:rPr lang="en-GB" sz="7500" b="1" dirty="0">
                <a:effectLst/>
                <a:latin typeface="Algerian" pitchFamily="82" charset="0"/>
              </a:rPr>
              <a:t>Him </a:t>
            </a:r>
            <a:r>
              <a:rPr lang="en-GB" sz="7500" b="1" dirty="0" smtClean="0">
                <a:effectLst/>
                <a:latin typeface="Algerian" pitchFamily="82" charset="0"/>
              </a:rPr>
              <a:t> here,  </a:t>
            </a:r>
            <a:r>
              <a:rPr lang="en-GB" sz="7500" b="1" dirty="0">
                <a:effectLst/>
                <a:latin typeface="Algerian" pitchFamily="82" charset="0"/>
              </a:rPr>
              <a:t>day </a:t>
            </a:r>
            <a:r>
              <a:rPr lang="en-GB" sz="7500" b="1" dirty="0" smtClean="0">
                <a:effectLst/>
                <a:latin typeface="Algerian" pitchFamily="82" charset="0"/>
              </a:rPr>
              <a:t>by  </a:t>
            </a:r>
            <a:r>
              <a:rPr lang="en-GB" sz="7500" b="1" dirty="0">
                <a:effectLst/>
                <a:latin typeface="Algerian" pitchFamily="82" charset="0"/>
              </a:rPr>
              <a:t>day</a:t>
            </a:r>
            <a:r>
              <a:rPr lang="en-GB" sz="7500" b="1" dirty="0" smtClean="0">
                <a:effectLst/>
                <a:latin typeface="Algerian" pitchFamily="82" charset="0"/>
              </a:rPr>
              <a:t>;</a:t>
            </a:r>
            <a:endParaRPr lang="en-US" sz="75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053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853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500" b="1" dirty="0" smtClean="0">
                <a:effectLst/>
                <a:latin typeface="Algerian" pitchFamily="82" charset="0"/>
              </a:rPr>
              <a:t>And  </a:t>
            </a:r>
            <a:r>
              <a:rPr lang="en-GB" sz="7500" b="1" dirty="0" smtClean="0">
                <a:effectLst/>
                <a:latin typeface="Algerian" pitchFamily="82" charset="0"/>
              </a:rPr>
              <a:t>share  by  and  by </a:t>
            </a:r>
            <a:r>
              <a:rPr lang="en-GB" sz="7500" b="1" dirty="0" smtClean="0">
                <a:effectLst/>
                <a:latin typeface="Algerian" pitchFamily="82" charset="0"/>
              </a:rPr>
              <a:t> </a:t>
            </a:r>
            <a:r>
              <a:rPr lang="en-GB" sz="7500" b="1" dirty="0">
                <a:effectLst/>
                <a:latin typeface="Algerian" pitchFamily="82" charset="0"/>
              </a:rPr>
              <a:t>in </a:t>
            </a:r>
            <a:r>
              <a:rPr lang="en-GB" sz="7500" b="1" dirty="0" smtClean="0">
                <a:effectLst/>
                <a:latin typeface="Algerian" pitchFamily="82" charset="0"/>
              </a:rPr>
              <a:t> the  </a:t>
            </a:r>
            <a:r>
              <a:rPr lang="en-GB" sz="7500" b="1" dirty="0">
                <a:effectLst/>
                <a:latin typeface="Algerian" pitchFamily="82" charset="0"/>
              </a:rPr>
              <a:t>glory</a:t>
            </a:r>
            <a:endParaRPr lang="en-US" sz="75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500" b="1" dirty="0" smtClean="0">
                <a:effectLst/>
                <a:latin typeface="Algerian" pitchFamily="82" charset="0"/>
              </a:rPr>
              <a:t>That  never  shall </a:t>
            </a:r>
            <a:r>
              <a:rPr lang="en-GB" sz="7500" b="1" dirty="0" smtClean="0">
                <a:effectLst/>
                <a:latin typeface="Algerian" pitchFamily="82" charset="0"/>
              </a:rPr>
              <a:t> vanish  </a:t>
            </a:r>
            <a:r>
              <a:rPr lang="en-GB" sz="7500" b="1" dirty="0" smtClean="0">
                <a:effectLst/>
                <a:latin typeface="Algerian" pitchFamily="82" charset="0"/>
              </a:rPr>
              <a:t>away</a:t>
            </a:r>
            <a:r>
              <a:rPr lang="en-GB" sz="7500" b="1" dirty="0">
                <a:effectLst/>
                <a:latin typeface="Algerian" pitchFamily="82" charset="0"/>
              </a:rPr>
              <a:t>.</a:t>
            </a:r>
            <a:endParaRPr lang="en-US" sz="75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053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28600"/>
            <a:ext cx="9144000" cy="72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700" b="1" i="1" dirty="0">
                <a:effectLst/>
                <a:latin typeface="Algerian" pitchFamily="82" charset="0"/>
              </a:rPr>
              <a:t>God </a:t>
            </a:r>
            <a:r>
              <a:rPr lang="en-GB" sz="7700" b="1" i="1" dirty="0" smtClean="0">
                <a:effectLst/>
                <a:latin typeface="Algerian" pitchFamily="82" charset="0"/>
              </a:rPr>
              <a:t> help  you  to   follow  His  banner</a:t>
            </a:r>
            <a:r>
              <a:rPr lang="en-GB" sz="7700" b="1" i="1" dirty="0">
                <a:effectLst/>
                <a:latin typeface="Algerian" pitchFamily="82" charset="0"/>
              </a:rPr>
              <a:t>;</a:t>
            </a:r>
            <a:endParaRPr lang="en-US" sz="77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700" b="1" i="1" dirty="0" smtClean="0">
                <a:effectLst/>
                <a:latin typeface="Algerian" pitchFamily="82" charset="0"/>
              </a:rPr>
              <a:t>And  serve  Him  wherever  you  </a:t>
            </a:r>
            <a:r>
              <a:rPr lang="en-GB" sz="7700" b="1" i="1" dirty="0">
                <a:effectLst/>
                <a:latin typeface="Algerian" pitchFamily="82" charset="0"/>
              </a:rPr>
              <a:t>go</a:t>
            </a:r>
            <a:r>
              <a:rPr lang="en-GB" sz="7700" b="1" i="1" dirty="0" smtClean="0">
                <a:effectLst/>
                <a:latin typeface="Algerian" pitchFamily="82" charset="0"/>
              </a:rPr>
              <a:t>;</a:t>
            </a:r>
            <a:endParaRPr lang="en-US" sz="77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45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128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And  </a:t>
            </a:r>
            <a:r>
              <a:rPr lang="en-GB" sz="7200" b="1" i="1" dirty="0">
                <a:effectLst/>
                <a:latin typeface="Algerian" pitchFamily="82" charset="0"/>
              </a:rPr>
              <a:t>when </a:t>
            </a:r>
            <a:r>
              <a:rPr lang="en-GB" sz="7200" b="1" i="1" dirty="0" smtClean="0">
                <a:effectLst/>
                <a:latin typeface="Algerian" pitchFamily="82" charset="0"/>
              </a:rPr>
              <a:t> you  </a:t>
            </a:r>
            <a:r>
              <a:rPr lang="en-GB" sz="7200" b="1" i="1" dirty="0">
                <a:effectLst/>
                <a:latin typeface="Algerian" pitchFamily="82" charset="0"/>
              </a:rPr>
              <a:t>are tempted, </a:t>
            </a:r>
            <a:r>
              <a:rPr lang="en-GB" sz="7200" b="1" i="1" dirty="0" smtClean="0">
                <a:effectLst/>
                <a:latin typeface="Algerian" pitchFamily="82" charset="0"/>
              </a:rPr>
              <a:t> my  </a:t>
            </a:r>
            <a:r>
              <a:rPr lang="en-GB" sz="7200" b="1" i="1" dirty="0">
                <a:effectLst/>
                <a:latin typeface="Algerian" pitchFamily="82" charset="0"/>
              </a:rPr>
              <a:t>brother;</a:t>
            </a:r>
            <a:endParaRPr lang="en-US" sz="72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God  give  you  </a:t>
            </a:r>
            <a:r>
              <a:rPr lang="en-GB" sz="7200" b="1" i="1" dirty="0">
                <a:effectLst/>
                <a:latin typeface="Algerian" pitchFamily="82" charset="0"/>
              </a:rPr>
              <a:t>the </a:t>
            </a:r>
            <a:r>
              <a:rPr lang="en-GB" sz="7200" b="1" i="1" dirty="0" smtClean="0">
                <a:effectLst/>
                <a:latin typeface="Algerian" pitchFamily="82" charset="0"/>
              </a:rPr>
              <a:t>  grace  to  say  “</a:t>
            </a:r>
            <a:r>
              <a:rPr lang="en-GB" sz="7200" b="1" i="1" dirty="0">
                <a:effectLst/>
                <a:latin typeface="Algerian" pitchFamily="82" charset="0"/>
              </a:rPr>
              <a:t>No!”</a:t>
            </a:r>
            <a:endParaRPr lang="en-US" sz="72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45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128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dirty="0" smtClean="0">
                <a:effectLst/>
                <a:latin typeface="Algerian" pitchFamily="82" charset="0"/>
              </a:rPr>
              <a:t>O  brother,  </a:t>
            </a:r>
            <a:r>
              <a:rPr lang="en-GB" sz="7200" b="1" dirty="0">
                <a:effectLst/>
                <a:latin typeface="Algerian" pitchFamily="82" charset="0"/>
              </a:rPr>
              <a:t>life’s </a:t>
            </a:r>
            <a:r>
              <a:rPr lang="en-GB" sz="7200" b="1" dirty="0" smtClean="0">
                <a:effectLst/>
                <a:latin typeface="Algerian" pitchFamily="82" charset="0"/>
              </a:rPr>
              <a:t>journey  </a:t>
            </a:r>
            <a:r>
              <a:rPr lang="en-GB" sz="7200" b="1" dirty="0">
                <a:effectLst/>
                <a:latin typeface="Algerian" pitchFamily="82" charset="0"/>
              </a:rPr>
              <a:t>beginning,</a:t>
            </a:r>
            <a:endParaRPr lang="en-US" sz="72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dirty="0" smtClean="0">
                <a:effectLst/>
                <a:latin typeface="Algerian" pitchFamily="82" charset="0"/>
              </a:rPr>
              <a:t>With  courage  </a:t>
            </a:r>
            <a:r>
              <a:rPr lang="en-GB" sz="7200" b="1" dirty="0">
                <a:effectLst/>
                <a:latin typeface="Algerian" pitchFamily="82" charset="0"/>
              </a:rPr>
              <a:t>and </a:t>
            </a:r>
            <a:r>
              <a:rPr lang="en-GB" sz="7200" b="1" dirty="0" smtClean="0">
                <a:effectLst/>
                <a:latin typeface="Algerian" pitchFamily="82" charset="0"/>
              </a:rPr>
              <a:t>firmness  </a:t>
            </a:r>
            <a:r>
              <a:rPr lang="en-GB" sz="7200" b="1" dirty="0">
                <a:effectLst/>
                <a:latin typeface="Algerian" pitchFamily="82" charset="0"/>
              </a:rPr>
              <a:t>arise</a:t>
            </a:r>
            <a:r>
              <a:rPr lang="en-GB" sz="7200" b="1" dirty="0" smtClean="0">
                <a:effectLst/>
                <a:latin typeface="Algerian" pitchFamily="82" charset="0"/>
              </a:rPr>
              <a:t>!</a:t>
            </a:r>
            <a:endParaRPr lang="en-US" sz="7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128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dirty="0" smtClean="0">
                <a:effectLst/>
                <a:latin typeface="Algerian" pitchFamily="82" charset="0"/>
              </a:rPr>
              <a:t>Look  well  to the course thou  art  choosing;</a:t>
            </a:r>
            <a:endParaRPr lang="en-US" sz="72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dirty="0" smtClean="0">
                <a:effectLst/>
                <a:latin typeface="Algerian" pitchFamily="82" charset="0"/>
              </a:rPr>
              <a:t>Be  earnest,  be watchful,  and  wise!</a:t>
            </a:r>
            <a:endParaRPr lang="en-GB" sz="72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128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>
                <a:effectLst/>
                <a:latin typeface="Algerian" pitchFamily="82" charset="0"/>
              </a:rPr>
              <a:t>Remember-two </a:t>
            </a:r>
            <a:r>
              <a:rPr lang="en-GB" sz="8000" b="1" dirty="0" smtClean="0">
                <a:effectLst/>
                <a:latin typeface="Algerian" pitchFamily="82" charset="0"/>
              </a:rPr>
              <a:t> paths </a:t>
            </a:r>
            <a:r>
              <a:rPr lang="en-GB" sz="8000" b="1" dirty="0">
                <a:effectLst/>
                <a:latin typeface="Algerian" pitchFamily="82" charset="0"/>
              </a:rPr>
              <a:t>are </a:t>
            </a:r>
            <a:r>
              <a:rPr lang="en-GB" sz="8000" b="1" dirty="0" smtClean="0">
                <a:effectLst/>
                <a:latin typeface="Algerian" pitchFamily="82" charset="0"/>
              </a:rPr>
              <a:t> before  thee</a:t>
            </a:r>
            <a:r>
              <a:rPr lang="en-GB" sz="8000" b="1" dirty="0">
                <a:effectLst/>
                <a:latin typeface="Algerian" pitchFamily="82" charset="0"/>
              </a:rPr>
              <a:t>,</a:t>
            </a:r>
            <a:endParaRPr lang="en-US" sz="80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And  both  thy    attention </a:t>
            </a:r>
            <a:r>
              <a:rPr lang="en-GB" sz="8000" b="1" dirty="0">
                <a:effectLst/>
                <a:latin typeface="Algerian" pitchFamily="82" charset="0"/>
              </a:rPr>
              <a:t>invite</a:t>
            </a:r>
            <a:r>
              <a:rPr lang="en-GB" sz="8000" b="1" dirty="0" smtClean="0">
                <a:effectLst/>
                <a:latin typeface="Algerian" pitchFamily="82" charset="0"/>
              </a:rPr>
              <a:t>;</a:t>
            </a:r>
            <a:endParaRPr lang="en-US" sz="80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785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128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But  </a:t>
            </a:r>
            <a:r>
              <a:rPr lang="en-GB" sz="8000" b="1" dirty="0" smtClean="0">
                <a:effectLst/>
                <a:latin typeface="Algerian" pitchFamily="82" charset="0"/>
              </a:rPr>
              <a:t>one  </a:t>
            </a:r>
            <a:r>
              <a:rPr lang="en-GB" sz="8000" b="1" dirty="0" err="1" smtClean="0">
                <a:effectLst/>
                <a:latin typeface="Algerian" pitchFamily="82" charset="0"/>
              </a:rPr>
              <a:t>leadeth</a:t>
            </a:r>
            <a:r>
              <a:rPr lang="en-GB" sz="8000" b="1" dirty="0" smtClean="0">
                <a:effectLst/>
                <a:latin typeface="Algerian" pitchFamily="82" charset="0"/>
              </a:rPr>
              <a:t>  on </a:t>
            </a:r>
            <a:r>
              <a:rPr lang="en-GB" sz="8000" b="1" dirty="0" smtClean="0">
                <a:effectLst/>
                <a:latin typeface="Algerian" pitchFamily="82" charset="0"/>
              </a:rPr>
              <a:t>to  </a:t>
            </a:r>
            <a:r>
              <a:rPr lang="en-GB" sz="8000" b="1" dirty="0">
                <a:effectLst/>
                <a:latin typeface="Algerian" pitchFamily="82" charset="0"/>
              </a:rPr>
              <a:t>destruction,</a:t>
            </a:r>
            <a:endParaRPr lang="en-US" sz="80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dirty="0" smtClean="0">
                <a:effectLst/>
                <a:latin typeface="Algerian" pitchFamily="82" charset="0"/>
              </a:rPr>
              <a:t>The  </a:t>
            </a:r>
            <a:r>
              <a:rPr lang="en-GB" sz="8000" b="1" dirty="0">
                <a:effectLst/>
                <a:latin typeface="Algerian" pitchFamily="82" charset="0"/>
              </a:rPr>
              <a:t>other </a:t>
            </a:r>
            <a:r>
              <a:rPr lang="en-GB" sz="8000" b="1" dirty="0" smtClean="0">
                <a:effectLst/>
                <a:latin typeface="Algerian" pitchFamily="82" charset="0"/>
              </a:rPr>
              <a:t> to  joy </a:t>
            </a:r>
            <a:r>
              <a:rPr lang="en-GB" sz="8000" b="1" dirty="0" smtClean="0">
                <a:effectLst/>
                <a:latin typeface="Algerian" pitchFamily="82" charset="0"/>
              </a:rPr>
              <a:t>and  </a:t>
            </a:r>
            <a:r>
              <a:rPr lang="en-GB" sz="8000" b="1" dirty="0" smtClean="0">
                <a:effectLst/>
                <a:latin typeface="Algerian" pitchFamily="82" charset="0"/>
              </a:rPr>
              <a:t>delight</a:t>
            </a:r>
            <a:r>
              <a:rPr lang="en-GB" sz="8000" b="1" dirty="0">
                <a:effectLst/>
                <a:latin typeface="Algerian" pitchFamily="82" charset="0"/>
              </a:rPr>
              <a:t>.</a:t>
            </a:r>
            <a:endParaRPr lang="en-US" sz="80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785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128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600" b="1" i="1" dirty="0">
                <a:effectLst/>
                <a:latin typeface="Algerian" pitchFamily="82" charset="0"/>
              </a:rPr>
              <a:t>God </a:t>
            </a:r>
            <a:r>
              <a:rPr lang="en-GB" sz="7600" b="1" i="1" dirty="0" smtClean="0">
                <a:effectLst/>
                <a:latin typeface="Algerian" pitchFamily="82" charset="0"/>
              </a:rPr>
              <a:t> help  you  to   follow  His  </a:t>
            </a:r>
            <a:r>
              <a:rPr lang="en-GB" sz="7600" b="1" i="1" dirty="0">
                <a:effectLst/>
                <a:latin typeface="Algerian" pitchFamily="82" charset="0"/>
              </a:rPr>
              <a:t>banner;</a:t>
            </a:r>
            <a:endParaRPr lang="en-US" sz="76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600" b="1" i="1" dirty="0" smtClean="0">
                <a:effectLst/>
                <a:latin typeface="Algerian" pitchFamily="82" charset="0"/>
              </a:rPr>
              <a:t>And  serve  Him  </a:t>
            </a:r>
            <a:r>
              <a:rPr lang="en-GB" sz="7600" b="1" i="1" dirty="0">
                <a:effectLst/>
                <a:latin typeface="Algerian" pitchFamily="82" charset="0"/>
              </a:rPr>
              <a:t>wherever </a:t>
            </a:r>
            <a:r>
              <a:rPr lang="en-GB" sz="7600" b="1" i="1" dirty="0" smtClean="0">
                <a:effectLst/>
                <a:latin typeface="Algerian" pitchFamily="82" charset="0"/>
              </a:rPr>
              <a:t> you  </a:t>
            </a:r>
            <a:r>
              <a:rPr lang="en-GB" sz="7600" b="1" i="1" dirty="0">
                <a:effectLst/>
                <a:latin typeface="Algerian" pitchFamily="82" charset="0"/>
              </a:rPr>
              <a:t>go</a:t>
            </a:r>
            <a:r>
              <a:rPr lang="en-GB" sz="7600" b="1" i="1" dirty="0" smtClean="0">
                <a:effectLst/>
                <a:latin typeface="Algerian" pitchFamily="82" charset="0"/>
              </a:rPr>
              <a:t>;</a:t>
            </a:r>
            <a:endParaRPr lang="en-US" sz="76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43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128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And  when  you  are tempted,  my  brother;</a:t>
            </a:r>
            <a:endParaRPr lang="en-US" sz="7200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God  give  you  the   grace  to  say  “No!”</a:t>
            </a:r>
            <a:endParaRPr lang="en-US" sz="72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43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128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700" b="1" dirty="0">
                <a:effectLst/>
                <a:latin typeface="Algerian" pitchFamily="82" charset="0"/>
              </a:rPr>
              <a:t>O </a:t>
            </a:r>
            <a:r>
              <a:rPr lang="en-GB" sz="7700" b="1" dirty="0" smtClean="0">
                <a:effectLst/>
                <a:latin typeface="Algerian" pitchFamily="82" charset="0"/>
              </a:rPr>
              <a:t> brother;  yield  not    </a:t>
            </a:r>
            <a:r>
              <a:rPr lang="en-GB" sz="7700" b="1" dirty="0">
                <a:effectLst/>
                <a:latin typeface="Algerian" pitchFamily="82" charset="0"/>
              </a:rPr>
              <a:t>to </a:t>
            </a:r>
            <a:r>
              <a:rPr lang="en-GB" sz="7700" b="1" dirty="0" smtClean="0">
                <a:effectLst/>
                <a:latin typeface="Algerian" pitchFamily="82" charset="0"/>
              </a:rPr>
              <a:t> the  </a:t>
            </a:r>
            <a:r>
              <a:rPr lang="en-GB" sz="7700" b="1" dirty="0">
                <a:effectLst/>
                <a:latin typeface="Algerian" pitchFamily="82" charset="0"/>
              </a:rPr>
              <a:t>tempter;</a:t>
            </a:r>
            <a:endParaRPr lang="en-US" sz="77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700" b="1" dirty="0" smtClean="0">
                <a:effectLst/>
                <a:latin typeface="Algerian" pitchFamily="82" charset="0"/>
              </a:rPr>
              <a:t>No  matter  what  others </a:t>
            </a:r>
            <a:r>
              <a:rPr lang="en-GB" sz="7700" b="1" dirty="0">
                <a:effectLst/>
                <a:latin typeface="Algerian" pitchFamily="82" charset="0"/>
              </a:rPr>
              <a:t>may </a:t>
            </a:r>
            <a:r>
              <a:rPr lang="en-GB" sz="7700" b="1" dirty="0" smtClean="0">
                <a:effectLst/>
                <a:latin typeface="Algerian" pitchFamily="82" charset="0"/>
              </a:rPr>
              <a:t> do</a:t>
            </a:r>
            <a:r>
              <a:rPr lang="en-GB" sz="7700" b="1" dirty="0" smtClean="0">
                <a:effectLst/>
                <a:latin typeface="Algerian" pitchFamily="82" charset="0"/>
              </a:rPr>
              <a:t>;</a:t>
            </a:r>
            <a:endParaRPr lang="en-US" sz="77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245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128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dirty="0" smtClean="0">
                <a:effectLst/>
                <a:latin typeface="Algerian" pitchFamily="82" charset="0"/>
              </a:rPr>
              <a:t>Stand  </a:t>
            </a:r>
            <a:r>
              <a:rPr lang="en-GB" sz="7200" b="1" dirty="0" smtClean="0">
                <a:effectLst/>
                <a:latin typeface="Algerian" pitchFamily="82" charset="0"/>
              </a:rPr>
              <a:t>firm  in  </a:t>
            </a:r>
            <a:r>
              <a:rPr lang="en-GB" sz="7200" b="1" dirty="0">
                <a:effectLst/>
                <a:latin typeface="Algerian" pitchFamily="82" charset="0"/>
              </a:rPr>
              <a:t>the strength </a:t>
            </a:r>
            <a:r>
              <a:rPr lang="en-GB" sz="7200" b="1" dirty="0" smtClean="0">
                <a:effectLst/>
                <a:latin typeface="Algerian" pitchFamily="82" charset="0"/>
              </a:rPr>
              <a:t> of the </a:t>
            </a:r>
            <a:r>
              <a:rPr lang="en-GB" sz="7200" b="1" dirty="0">
                <a:effectLst/>
                <a:latin typeface="Algerian" pitchFamily="82" charset="0"/>
              </a:rPr>
              <a:t>Master;</a:t>
            </a:r>
            <a:endParaRPr lang="en-US" sz="72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dirty="0" smtClean="0">
                <a:effectLst/>
                <a:latin typeface="Algerian" pitchFamily="82" charset="0"/>
              </a:rPr>
              <a:t>Be </a:t>
            </a:r>
            <a:r>
              <a:rPr lang="en-GB" sz="7200" b="1" dirty="0">
                <a:effectLst/>
                <a:latin typeface="Algerian" pitchFamily="82" charset="0"/>
              </a:rPr>
              <a:t>loyal</a:t>
            </a:r>
            <a:r>
              <a:rPr lang="en-GB" sz="7200" b="1" dirty="0" smtClean="0">
                <a:effectLst/>
                <a:latin typeface="Algerian" pitchFamily="82" charset="0"/>
              </a:rPr>
              <a:t>,  </a:t>
            </a:r>
            <a:r>
              <a:rPr lang="en-GB" sz="7200" b="1" dirty="0">
                <a:effectLst/>
                <a:latin typeface="Algerian" pitchFamily="82" charset="0"/>
              </a:rPr>
              <a:t>be </a:t>
            </a:r>
            <a:r>
              <a:rPr lang="en-GB" sz="7200" b="1" dirty="0" smtClean="0">
                <a:effectLst/>
                <a:latin typeface="Algerian" pitchFamily="82" charset="0"/>
              </a:rPr>
              <a:t> faithful</a:t>
            </a:r>
            <a:r>
              <a:rPr lang="en-GB" sz="7200" b="1" dirty="0">
                <a:effectLst/>
                <a:latin typeface="Algerian" pitchFamily="82" charset="0"/>
              </a:rPr>
              <a:t>, and </a:t>
            </a:r>
            <a:r>
              <a:rPr lang="en-GB" sz="7200" b="1" dirty="0" smtClean="0">
                <a:effectLst/>
                <a:latin typeface="Algerian" pitchFamily="82" charset="0"/>
              </a:rPr>
              <a:t> true! </a:t>
            </a:r>
            <a:endParaRPr lang="en-US" sz="7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245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652</TotalTime>
  <Words>312</Words>
  <Application>Microsoft Office PowerPoint</Application>
  <PresentationFormat>On-screen Show (4:3)</PresentationFormat>
  <Paragraphs>56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cross</vt:lpstr>
      <vt:lpstr>Gospel Hymns and Songs 246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hp</cp:lastModifiedBy>
  <cp:revision>61</cp:revision>
  <dcterms:created xsi:type="dcterms:W3CDTF">2012-08-25T10:40:27Z</dcterms:created>
  <dcterms:modified xsi:type="dcterms:W3CDTF">2017-10-08T08:00:04Z</dcterms:modified>
</cp:coreProperties>
</file>