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4" r:id="rId2"/>
    <p:sldId id="272" r:id="rId3"/>
    <p:sldId id="282" r:id="rId4"/>
    <p:sldId id="275" r:id="rId5"/>
    <p:sldId id="283" r:id="rId6"/>
    <p:sldId id="276" r:id="rId7"/>
    <p:sldId id="284" r:id="rId8"/>
    <p:sldId id="277" r:id="rId9"/>
    <p:sldId id="285" r:id="rId10"/>
    <p:sldId id="278" r:id="rId11"/>
    <p:sldId id="286" r:id="rId12"/>
    <p:sldId id="279" r:id="rId13"/>
    <p:sldId id="287" r:id="rId14"/>
    <p:sldId id="280" r:id="rId15"/>
    <p:sldId id="288" r:id="rId16"/>
    <p:sldId id="281" r:id="rId17"/>
    <p:sldId id="289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95904-B1D3-4E73-B7A6-FA82D461AFC0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F0A3B-1A99-46BE-9BE6-703515234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878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382000" cy="1554162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>
                <a:latin typeface="Comic Sans MS" pitchFamily="66" charset="0"/>
              </a:rPr>
              <a:t>Gospel Hymns and Songs </a:t>
            </a:r>
            <a:r>
              <a:rPr lang="en-US" sz="5400" b="1" dirty="0" smtClean="0">
                <a:latin typeface="Comic Sans MS" pitchFamily="66" charset="0"/>
              </a:rPr>
              <a:t>247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8929718" cy="44116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8800" dirty="0" smtClean="0">
                <a:latin typeface="Algerian" pitchFamily="82" charset="0"/>
              </a:rPr>
              <a:t>‘Tis finished,</a:t>
            </a:r>
          </a:p>
          <a:p>
            <a:pPr marL="0" indent="0" algn="ctr">
              <a:buNone/>
            </a:pPr>
            <a:r>
              <a:rPr lang="en-GB" sz="8800" dirty="0" smtClean="0">
                <a:latin typeface="Algerian" pitchFamily="82" charset="0"/>
              </a:rPr>
              <a:t> the messiah dies</a:t>
            </a:r>
            <a:endParaRPr lang="en-US" sz="8800" dirty="0" smtClean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99392"/>
            <a:ext cx="9358346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600" dirty="0" smtClean="0">
                <a:latin typeface="Algerian" pitchFamily="82" charset="0"/>
              </a:rPr>
              <a:t>The reign of sin and death is o’er;</a:t>
            </a:r>
          </a:p>
          <a:p>
            <a:pPr algn="ctr">
              <a:buNone/>
            </a:pPr>
            <a:r>
              <a:rPr lang="en-GB" sz="7600" dirty="0" smtClean="0">
                <a:latin typeface="Algerian" pitchFamily="82" charset="0"/>
              </a:rPr>
              <a:t>And all may live from sin set free:</a:t>
            </a:r>
          </a:p>
          <a:p>
            <a:pPr algn="ctr">
              <a:buNone/>
            </a:pPr>
            <a:r>
              <a:rPr lang="en-GB" sz="7600" dirty="0" smtClean="0">
                <a:latin typeface="Algerian" pitchFamily="82" charset="0"/>
              </a:rPr>
              <a:t>.</a:t>
            </a:r>
            <a:endParaRPr lang="en-GB" sz="7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99392"/>
            <a:ext cx="9358346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Satan hath lost his mortal power;</a:t>
            </a:r>
          </a:p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‘Tis swallowed up in victory.</a:t>
            </a:r>
            <a:endParaRPr lang="en-GB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52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99392"/>
            <a:ext cx="9358346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800" dirty="0" smtClean="0">
                <a:latin typeface="Algerian" pitchFamily="82" charset="0"/>
              </a:rPr>
              <a:t>Saved from the legal curse I am;</a:t>
            </a:r>
          </a:p>
          <a:p>
            <a:pPr algn="ctr">
              <a:buNone/>
            </a:pPr>
            <a:r>
              <a:rPr lang="en-GB" sz="7800" dirty="0" smtClean="0">
                <a:latin typeface="Algerian" pitchFamily="82" charset="0"/>
              </a:rPr>
              <a:t>My Saviour hangs on yonder tree:</a:t>
            </a: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99392"/>
            <a:ext cx="9358346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See there the meek, expiring Lamb!</a:t>
            </a:r>
          </a:p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‘Tis finished! He expires for me.</a:t>
            </a:r>
            <a:endParaRPr lang="en-GB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32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99392"/>
            <a:ext cx="9358346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Accepted in the well-beloved;</a:t>
            </a:r>
          </a:p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And clothed in righteousness divine:</a:t>
            </a: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99392"/>
            <a:ext cx="9358346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800" dirty="0" smtClean="0">
                <a:latin typeface="Algerian" pitchFamily="82" charset="0"/>
              </a:rPr>
              <a:t>I see the bar to heaven removed;</a:t>
            </a:r>
          </a:p>
          <a:p>
            <a:pPr algn="ctr">
              <a:buNone/>
            </a:pPr>
            <a:r>
              <a:rPr lang="en-GB" sz="7800" dirty="0" smtClean="0">
                <a:latin typeface="Algerian" pitchFamily="82" charset="0"/>
              </a:rPr>
              <a:t>And all thy merits, Lord, are mine.</a:t>
            </a:r>
            <a:endParaRPr lang="en-GB" sz="7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06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44672"/>
            <a:ext cx="9358346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Death, hell, and sin are now subdued;</a:t>
            </a:r>
          </a:p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All grace is now to sinners given:</a:t>
            </a: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44672"/>
            <a:ext cx="9144000" cy="69026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500" dirty="0" smtClean="0">
                <a:latin typeface="Algerian" pitchFamily="82" charset="0"/>
              </a:rPr>
              <a:t>And lo, I plead the atoning blood,</a:t>
            </a:r>
          </a:p>
          <a:p>
            <a:pPr algn="ctr">
              <a:buNone/>
            </a:pPr>
            <a:r>
              <a:rPr lang="en-GB" sz="7500" dirty="0" smtClean="0">
                <a:latin typeface="Algerian" pitchFamily="82" charset="0"/>
              </a:rPr>
              <a:t>And in Thy right I claim thy heaven.</a:t>
            </a:r>
            <a:endParaRPr lang="en-GB" sz="7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42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99392"/>
            <a:ext cx="9358346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dirty="0" smtClean="0">
                <a:latin typeface="Algerian" pitchFamily="82" charset="0"/>
              </a:rPr>
              <a:t>‘Tis finished! The </a:t>
            </a:r>
            <a:r>
              <a:rPr lang="en-GB" sz="8000" dirty="0" err="1" smtClean="0">
                <a:latin typeface="Algerian" pitchFamily="82" charset="0"/>
              </a:rPr>
              <a:t>messiahdies</a:t>
            </a:r>
            <a:r>
              <a:rPr lang="en-GB" sz="8000" dirty="0" smtClean="0">
                <a:latin typeface="Algerian" pitchFamily="82" charset="0"/>
              </a:rPr>
              <a:t>;</a:t>
            </a:r>
          </a:p>
          <a:p>
            <a:pPr marL="0" indent="0" algn="ctr">
              <a:buNone/>
            </a:pPr>
            <a:r>
              <a:rPr lang="en-GB" sz="8000" dirty="0" smtClean="0">
                <a:latin typeface="Algerian" pitchFamily="82" charset="0"/>
              </a:rPr>
              <a:t>	Cut off for sins, but not His own:</a:t>
            </a: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99392"/>
            <a:ext cx="9358346" cy="68580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dirty="0" smtClean="0">
                <a:latin typeface="Algerian" pitchFamily="82" charset="0"/>
              </a:rPr>
              <a:t>Accomplished is the sacrifice,</a:t>
            </a:r>
          </a:p>
          <a:p>
            <a:pPr marL="0" indent="0" algn="ctr">
              <a:buNone/>
            </a:pPr>
            <a:r>
              <a:rPr lang="en-GB" sz="8000" dirty="0" smtClean="0">
                <a:latin typeface="Algerian" pitchFamily="82" charset="0"/>
              </a:rPr>
              <a:t>	The great redeeming work is done.</a:t>
            </a:r>
            <a:endParaRPr lang="en-GB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94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99392"/>
            <a:ext cx="9358346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err="1" smtClean="0">
                <a:latin typeface="Algerian" pitchFamily="82" charset="0"/>
              </a:rPr>
              <a:t>‘Tis</a:t>
            </a:r>
            <a:r>
              <a:rPr lang="en-GB" sz="8800" dirty="0" smtClean="0">
                <a:latin typeface="Algerian" pitchFamily="82" charset="0"/>
              </a:rPr>
              <a:t> finished! All the debt in paid;</a:t>
            </a:r>
          </a:p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Justice divine is satisfied:</a:t>
            </a: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99392"/>
            <a:ext cx="9358346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The grand and full atonement made;</a:t>
            </a: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God for a guilty world hath died.</a:t>
            </a: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16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780"/>
            <a:ext cx="9358346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The veil is rent in Christ alone;</a:t>
            </a:r>
          </a:p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The living way to heaven is seen:</a:t>
            </a: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780"/>
            <a:ext cx="9358346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The middle wall is broken down;</a:t>
            </a:r>
          </a:p>
          <a:p>
            <a:pPr algn="ctr">
              <a:buNone/>
            </a:pPr>
            <a:r>
              <a:rPr lang="en-GB" sz="8000" dirty="0" smtClean="0">
                <a:latin typeface="Algerian" pitchFamily="82" charset="0"/>
              </a:rPr>
              <a:t>And all mankind may enter in.</a:t>
            </a:r>
            <a:endParaRPr lang="en-GB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8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99392"/>
            <a:ext cx="9358346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The types and figures are fulfilled;</a:t>
            </a:r>
          </a:p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Exacted is the legal pain:</a:t>
            </a: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99392"/>
            <a:ext cx="9358346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The precious promises are sealed;</a:t>
            </a: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The spotless lamb of God is slain.</a:t>
            </a: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42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1745</TotalTime>
  <Words>242</Words>
  <Application>Microsoft Office PowerPoint</Application>
  <PresentationFormat>On-screen Show (4:3)</PresentationFormat>
  <Paragraphs>36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cross</vt:lpstr>
      <vt:lpstr>Gospel Hymns and Songs 247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71</cp:revision>
  <dcterms:created xsi:type="dcterms:W3CDTF">2012-08-25T10:40:27Z</dcterms:created>
  <dcterms:modified xsi:type="dcterms:W3CDTF">2018-09-10T17:11:02Z</dcterms:modified>
</cp:coreProperties>
</file>