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80" r:id="rId4"/>
    <p:sldId id="281" r:id="rId5"/>
    <p:sldId id="271" r:id="rId6"/>
    <p:sldId id="282" r:id="rId7"/>
    <p:sldId id="272" r:id="rId8"/>
    <p:sldId id="291" r:id="rId9"/>
    <p:sldId id="292" r:id="rId10"/>
    <p:sldId id="283" r:id="rId11"/>
    <p:sldId id="284" r:id="rId12"/>
    <p:sldId id="274" r:id="rId13"/>
    <p:sldId id="293" r:id="rId14"/>
    <p:sldId id="294" r:id="rId15"/>
    <p:sldId id="285" r:id="rId16"/>
    <p:sldId id="286" r:id="rId17"/>
    <p:sldId id="276" r:id="rId18"/>
    <p:sldId id="295" r:id="rId19"/>
    <p:sldId id="296" r:id="rId20"/>
    <p:sldId id="287" r:id="rId21"/>
    <p:sldId id="288" r:id="rId22"/>
    <p:sldId id="278" r:id="rId23"/>
    <p:sldId id="297" r:id="rId24"/>
    <p:sldId id="298" r:id="rId25"/>
    <p:sldId id="289" r:id="rId26"/>
    <p:sldId id="290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82"/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8839200" cy="1554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Gospel Hymns and Songs </a:t>
            </a:r>
            <a:r>
              <a:rPr lang="en-US" sz="7200" b="1" dirty="0">
                <a:latin typeface="Comic Sans MS" pitchFamily="66" charset="0"/>
              </a:rPr>
              <a:t> </a:t>
            </a:r>
            <a:r>
              <a:rPr lang="en-US" sz="7200" b="1" dirty="0" smtClean="0">
                <a:latin typeface="Comic Sans MS" pitchFamily="66" charset="0"/>
              </a:rPr>
              <a:t>249	</a:t>
            </a:r>
            <a:endParaRPr lang="en-US" sz="72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08504" cy="5486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500" dirty="0" smtClean="0">
                <a:latin typeface="Algerian" pitchFamily="82" charset="0"/>
              </a:rPr>
              <a:t>Come sing the praise of </a:t>
            </a:r>
            <a:r>
              <a:rPr lang="en-GB" sz="11500" dirty="0" err="1" smtClean="0">
                <a:latin typeface="Algerian" pitchFamily="82" charset="0"/>
              </a:rPr>
              <a:t>jesus</a:t>
            </a:r>
            <a:endParaRPr lang="en-US" sz="11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b="1" i="1" dirty="0" smtClean="0">
                <a:effectLst/>
              </a:rPr>
              <a:t>Praise </a:t>
            </a:r>
            <a:r>
              <a:rPr lang="en-GB" sz="8800" b="1" i="1" dirty="0">
                <a:effectLst/>
              </a:rPr>
              <a:t>and glory be to Jesus,</a:t>
            </a:r>
            <a:endParaRPr lang="en-US" sz="8800" b="1" dirty="0">
              <a:effectLst/>
            </a:endParaRPr>
          </a:p>
          <a:p>
            <a:pPr marL="0" indent="0" algn="ctr">
              <a:buNone/>
            </a:pPr>
            <a:r>
              <a:rPr lang="en-GB" sz="8800" b="1" i="1" dirty="0" smtClean="0">
                <a:effectLst/>
              </a:rPr>
              <a:t>Praise </a:t>
            </a:r>
            <a:r>
              <a:rPr lang="en-GB" sz="8800" b="1" i="1" dirty="0">
                <a:effectLst/>
              </a:rPr>
              <a:t>and glory be to Jesus</a:t>
            </a:r>
            <a:r>
              <a:rPr lang="en-GB" sz="8800" b="1" i="1" dirty="0" smtClean="0">
                <a:effectLst/>
              </a:rPr>
              <a:t>,</a:t>
            </a:r>
            <a:endParaRPr lang="en-US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232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0"/>
            <a:ext cx="9144000" cy="685802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b="1" i="1" dirty="0" smtClean="0">
                <a:effectLst/>
              </a:rPr>
              <a:t>Praise </a:t>
            </a:r>
            <a:r>
              <a:rPr lang="en-GB" sz="8800" b="1" i="1" dirty="0">
                <a:effectLst/>
              </a:rPr>
              <a:t>and glory </a:t>
            </a:r>
            <a:r>
              <a:rPr lang="en-GB" sz="9000" b="1" i="1" dirty="0">
                <a:effectLst/>
              </a:rPr>
              <a:t>be to Jesus,</a:t>
            </a:r>
            <a:endParaRPr lang="en-US" sz="9000" dirty="0">
              <a:effectLst/>
            </a:endParaRPr>
          </a:p>
          <a:p>
            <a:pPr marL="0" indent="0" algn="ctr">
              <a:buNone/>
            </a:pPr>
            <a:r>
              <a:rPr lang="en-GB" sz="9000" b="1" i="1" dirty="0" smtClean="0">
                <a:effectLst/>
              </a:rPr>
              <a:t>For Jesus  </a:t>
            </a:r>
            <a:r>
              <a:rPr lang="en-GB" sz="9000" b="1" i="1" dirty="0">
                <a:effectLst/>
              </a:rPr>
              <a:t>Christ is King!</a:t>
            </a:r>
            <a:endParaRPr lang="en-US" sz="9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232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dirty="0" smtClean="0">
                <a:effectLst/>
              </a:rPr>
              <a:t>There’s </a:t>
            </a:r>
            <a:r>
              <a:rPr lang="en-GB" sz="8000" b="1" dirty="0">
                <a:effectLst/>
              </a:rPr>
              <a:t>joy for all who serve Him,</a:t>
            </a:r>
            <a:endParaRPr lang="en-US" sz="8000" b="1" dirty="0">
              <a:effectLst/>
            </a:endParaRPr>
          </a:p>
          <a:p>
            <a:pPr marL="0" indent="0" algn="ctr">
              <a:buNone/>
            </a:pPr>
            <a:r>
              <a:rPr lang="en-GB" sz="8000" b="1" dirty="0" smtClean="0">
                <a:effectLst/>
              </a:rPr>
              <a:t>More </a:t>
            </a:r>
            <a:r>
              <a:rPr lang="en-GB" sz="8000" b="1" dirty="0">
                <a:effectLst/>
              </a:rPr>
              <a:t>than </a:t>
            </a:r>
            <a:r>
              <a:rPr lang="en-GB" sz="8000" b="1" dirty="0" smtClean="0">
                <a:effectLst/>
              </a:rPr>
              <a:t>human tongue </a:t>
            </a:r>
            <a:r>
              <a:rPr lang="en-GB" sz="8000" b="1" dirty="0">
                <a:effectLst/>
              </a:rPr>
              <a:t>can say</a:t>
            </a:r>
            <a:r>
              <a:rPr lang="en-GB" sz="8000" b="1" dirty="0" smtClean="0">
                <a:effectLst/>
              </a:rPr>
              <a:t>;</a:t>
            </a:r>
            <a:endParaRPr lang="en-US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831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b="1" dirty="0" smtClean="0">
                <a:effectLst/>
              </a:rPr>
              <a:t>There </a:t>
            </a:r>
            <a:r>
              <a:rPr lang="en-GB" sz="8800" b="1" dirty="0">
                <a:effectLst/>
              </a:rPr>
              <a:t>is pardon for the sinner;</a:t>
            </a:r>
            <a:endParaRPr lang="en-US" sz="8800" b="1" dirty="0">
              <a:effectLst/>
            </a:endParaRPr>
          </a:p>
          <a:p>
            <a:pPr marL="0" indent="0" algn="ctr">
              <a:buNone/>
            </a:pPr>
            <a:r>
              <a:rPr lang="en-GB" sz="8800" b="1" dirty="0" smtClean="0">
                <a:effectLst/>
              </a:rPr>
              <a:t>And </a:t>
            </a:r>
            <a:r>
              <a:rPr lang="en-GB" sz="8800" b="1" dirty="0">
                <a:effectLst/>
              </a:rPr>
              <a:t>the night is turned to day</a:t>
            </a:r>
            <a:r>
              <a:rPr lang="en-GB" sz="8800" b="1" dirty="0" smtClean="0">
                <a:effectLst/>
              </a:rPr>
              <a:t>;</a:t>
            </a:r>
            <a:endParaRPr lang="en-US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831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5240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500" b="1" dirty="0" smtClean="0">
                <a:effectLst/>
              </a:rPr>
              <a:t>There </a:t>
            </a:r>
            <a:r>
              <a:rPr lang="en-GB" sz="7500" b="1" dirty="0">
                <a:effectLst/>
              </a:rPr>
              <a:t>is healing for our sorrows,</a:t>
            </a:r>
            <a:endParaRPr lang="en-US" sz="7500" b="1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500" b="1" dirty="0" smtClean="0">
                <a:effectLst/>
              </a:rPr>
              <a:t>There </a:t>
            </a:r>
            <a:r>
              <a:rPr lang="en-GB" sz="7500" b="1" dirty="0">
                <a:effectLst/>
              </a:rPr>
              <a:t>is music all the way,</a:t>
            </a:r>
            <a:endParaRPr lang="en-US" sz="7500" b="1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500" b="1" dirty="0" smtClean="0">
                <a:effectLst/>
              </a:rPr>
              <a:t>For </a:t>
            </a:r>
            <a:r>
              <a:rPr lang="en-GB" sz="7500" b="1" dirty="0">
                <a:effectLst/>
              </a:rPr>
              <a:t>Jesus Christ </a:t>
            </a:r>
            <a:r>
              <a:rPr lang="en-GB" sz="7500" b="1" dirty="0" smtClean="0">
                <a:effectLst/>
              </a:rPr>
              <a:t>   is </a:t>
            </a:r>
            <a:r>
              <a:rPr lang="en-GB" sz="7500" b="1" dirty="0">
                <a:effectLst/>
              </a:rPr>
              <a:t>King.</a:t>
            </a:r>
            <a:endParaRPr lang="en-US" sz="75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831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b="1" i="1" dirty="0" smtClean="0">
                <a:effectLst/>
              </a:rPr>
              <a:t>Praise </a:t>
            </a:r>
            <a:r>
              <a:rPr lang="en-GB" sz="8800" b="1" i="1" dirty="0">
                <a:effectLst/>
              </a:rPr>
              <a:t>and glory be to Jesus,</a:t>
            </a:r>
            <a:endParaRPr lang="en-US" sz="8800" b="1" dirty="0">
              <a:effectLst/>
            </a:endParaRPr>
          </a:p>
          <a:p>
            <a:pPr marL="0" indent="0" algn="ctr">
              <a:buNone/>
            </a:pPr>
            <a:r>
              <a:rPr lang="en-GB" sz="8800" b="1" i="1" dirty="0" smtClean="0">
                <a:effectLst/>
              </a:rPr>
              <a:t>Praise </a:t>
            </a:r>
            <a:r>
              <a:rPr lang="en-GB" sz="8800" b="1" i="1" dirty="0">
                <a:effectLst/>
              </a:rPr>
              <a:t>and glory be to Jesus</a:t>
            </a:r>
            <a:r>
              <a:rPr lang="en-GB" sz="8800" b="1" i="1" dirty="0" smtClean="0">
                <a:effectLst/>
              </a:rPr>
              <a:t>,</a:t>
            </a:r>
            <a:endParaRPr lang="en-US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232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0"/>
            <a:ext cx="9144000" cy="685802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b="1" i="1" dirty="0" smtClean="0">
                <a:effectLst/>
              </a:rPr>
              <a:t>Praise </a:t>
            </a:r>
            <a:r>
              <a:rPr lang="en-GB" sz="8800" b="1" i="1" dirty="0">
                <a:effectLst/>
              </a:rPr>
              <a:t>and glory </a:t>
            </a:r>
            <a:r>
              <a:rPr lang="en-GB" sz="9000" b="1" i="1" dirty="0">
                <a:effectLst/>
              </a:rPr>
              <a:t>be to Jesus,</a:t>
            </a:r>
            <a:endParaRPr lang="en-US" sz="9000" dirty="0">
              <a:effectLst/>
            </a:endParaRPr>
          </a:p>
          <a:p>
            <a:pPr marL="0" indent="0" algn="ctr">
              <a:buNone/>
            </a:pPr>
            <a:r>
              <a:rPr lang="en-GB" sz="9000" b="1" i="1" dirty="0" smtClean="0">
                <a:effectLst/>
              </a:rPr>
              <a:t>For Jesus  </a:t>
            </a:r>
            <a:r>
              <a:rPr lang="en-GB" sz="9000" b="1" i="1" dirty="0">
                <a:effectLst/>
              </a:rPr>
              <a:t>Christ is King!</a:t>
            </a:r>
            <a:endParaRPr lang="en-US" sz="9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232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000" b="1" dirty="0" smtClean="0">
                <a:effectLst/>
              </a:rPr>
              <a:t>We </a:t>
            </a:r>
            <a:r>
              <a:rPr lang="en-GB" sz="9000" b="1" dirty="0">
                <a:effectLst/>
              </a:rPr>
              <a:t>witness to His beauty,</a:t>
            </a:r>
            <a:endParaRPr lang="en-US" sz="9000" b="1" dirty="0">
              <a:effectLst/>
            </a:endParaRPr>
          </a:p>
          <a:p>
            <a:pPr marL="0" indent="0" algn="ctr">
              <a:buNone/>
            </a:pPr>
            <a:r>
              <a:rPr lang="en-GB" sz="9000" b="1" dirty="0" smtClean="0">
                <a:effectLst/>
              </a:rPr>
              <a:t>And </a:t>
            </a:r>
            <a:r>
              <a:rPr lang="en-GB" sz="9000" b="1" dirty="0">
                <a:effectLst/>
              </a:rPr>
              <a:t>we spread His love abroad</a:t>
            </a:r>
            <a:r>
              <a:rPr lang="en-GB" sz="9000" b="1" dirty="0" smtClean="0">
                <a:effectLst/>
              </a:rPr>
              <a:t>;</a:t>
            </a:r>
            <a:endParaRPr lang="en-US" sz="9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599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800" b="1" dirty="0" smtClean="0">
                <a:effectLst/>
              </a:rPr>
              <a:t>And </a:t>
            </a:r>
            <a:r>
              <a:rPr lang="en-GB" sz="8800" b="1" dirty="0">
                <a:effectLst/>
              </a:rPr>
              <a:t>we cleave </a:t>
            </a:r>
            <a:r>
              <a:rPr lang="en-GB" sz="8800" b="1" dirty="0" smtClean="0">
                <a:effectLst/>
              </a:rPr>
              <a:t>the </a:t>
            </a:r>
            <a:r>
              <a:rPr lang="en-GB" sz="8800" b="1" dirty="0">
                <a:effectLst/>
              </a:rPr>
              <a:t>host of darkness,</a:t>
            </a:r>
            <a:endParaRPr lang="en-US" sz="8800" b="1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8800" b="1" dirty="0" smtClean="0">
                <a:effectLst/>
              </a:rPr>
              <a:t>With </a:t>
            </a:r>
            <a:r>
              <a:rPr lang="en-GB" sz="8800" b="1" dirty="0">
                <a:effectLst/>
              </a:rPr>
              <a:t>the </a:t>
            </a:r>
            <a:r>
              <a:rPr lang="en-GB" sz="8800" b="1" dirty="0" err="1">
                <a:effectLst/>
              </a:rPr>
              <a:t>Spirt’s</a:t>
            </a:r>
            <a:r>
              <a:rPr lang="en-GB" sz="8800" b="1" dirty="0">
                <a:effectLst/>
              </a:rPr>
              <a:t> piercing sword</a:t>
            </a:r>
            <a:r>
              <a:rPr lang="en-GB" sz="8800" b="1" dirty="0" smtClean="0">
                <a:effectLst/>
              </a:rPr>
              <a:t>;</a:t>
            </a:r>
            <a:endParaRPr lang="en-US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599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620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500" b="1" dirty="0" smtClean="0">
                <a:effectLst/>
              </a:rPr>
              <a:t>We </a:t>
            </a:r>
            <a:r>
              <a:rPr lang="en-GB" sz="7500" b="1" dirty="0">
                <a:effectLst/>
              </a:rPr>
              <a:t>will lead the souls in prison</a:t>
            </a:r>
            <a:endParaRPr lang="en-US" sz="7500" b="1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500" b="1" dirty="0" smtClean="0">
                <a:effectLst/>
              </a:rPr>
              <a:t>To </a:t>
            </a:r>
            <a:r>
              <a:rPr lang="en-GB" sz="7500" b="1" dirty="0">
                <a:effectLst/>
              </a:rPr>
              <a:t>the freedom of the Lord,</a:t>
            </a:r>
            <a:endParaRPr lang="en-US" sz="7500" b="1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500" b="1" dirty="0" smtClean="0">
                <a:effectLst/>
              </a:rPr>
              <a:t>For </a:t>
            </a:r>
            <a:r>
              <a:rPr lang="en-GB" sz="7500" b="1" dirty="0">
                <a:effectLst/>
              </a:rPr>
              <a:t>Jesus Christ is King.</a:t>
            </a:r>
            <a:endParaRPr lang="en-US" sz="75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599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500" b="1" dirty="0">
                <a:effectLst/>
              </a:rPr>
              <a:t>Come sing the praise of Jesus,</a:t>
            </a:r>
            <a:endParaRPr lang="en-US" sz="8500" b="1" dirty="0">
              <a:effectLst/>
            </a:endParaRPr>
          </a:p>
          <a:p>
            <a:pPr marL="0" indent="0" algn="ctr">
              <a:buNone/>
            </a:pPr>
            <a:r>
              <a:rPr lang="en-GB" sz="8500" b="1" dirty="0" smtClean="0">
                <a:effectLst/>
              </a:rPr>
              <a:t>Sing </a:t>
            </a:r>
            <a:r>
              <a:rPr lang="en-GB" sz="8500" b="1" dirty="0">
                <a:effectLst/>
              </a:rPr>
              <a:t>his love with hearts aflame</a:t>
            </a:r>
            <a:r>
              <a:rPr lang="en-GB" sz="8500" b="1" dirty="0" smtClean="0">
                <a:effectLst/>
              </a:rPr>
              <a:t>,</a:t>
            </a:r>
            <a:endParaRPr lang="en-US" sz="85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b="1" i="1" dirty="0" smtClean="0">
                <a:effectLst/>
              </a:rPr>
              <a:t>Praise </a:t>
            </a:r>
            <a:r>
              <a:rPr lang="en-GB" sz="8800" b="1" i="1" dirty="0">
                <a:effectLst/>
              </a:rPr>
              <a:t>and glory be to Jesus,</a:t>
            </a:r>
            <a:endParaRPr lang="en-US" sz="8800" b="1" dirty="0">
              <a:effectLst/>
            </a:endParaRPr>
          </a:p>
          <a:p>
            <a:pPr marL="0" indent="0" algn="ctr">
              <a:buNone/>
            </a:pPr>
            <a:r>
              <a:rPr lang="en-GB" sz="8800" b="1" i="1" dirty="0" smtClean="0">
                <a:effectLst/>
              </a:rPr>
              <a:t>Praise </a:t>
            </a:r>
            <a:r>
              <a:rPr lang="en-GB" sz="8800" b="1" i="1" dirty="0">
                <a:effectLst/>
              </a:rPr>
              <a:t>and glory be to Jesus</a:t>
            </a:r>
            <a:r>
              <a:rPr lang="en-GB" sz="8800" b="1" i="1" dirty="0" smtClean="0">
                <a:effectLst/>
              </a:rPr>
              <a:t>,</a:t>
            </a:r>
            <a:endParaRPr lang="en-US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232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0"/>
            <a:ext cx="9144000" cy="685802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b="1" i="1" dirty="0" smtClean="0">
                <a:effectLst/>
              </a:rPr>
              <a:t>Praise </a:t>
            </a:r>
            <a:r>
              <a:rPr lang="en-GB" sz="8800" b="1" i="1" dirty="0">
                <a:effectLst/>
              </a:rPr>
              <a:t>and glory </a:t>
            </a:r>
            <a:r>
              <a:rPr lang="en-GB" sz="9000" b="1" i="1" dirty="0">
                <a:effectLst/>
              </a:rPr>
              <a:t>be to Jesus,</a:t>
            </a:r>
            <a:endParaRPr lang="en-US" sz="9000" dirty="0">
              <a:effectLst/>
            </a:endParaRPr>
          </a:p>
          <a:p>
            <a:pPr marL="0" indent="0" algn="ctr">
              <a:buNone/>
            </a:pPr>
            <a:r>
              <a:rPr lang="en-GB" sz="9000" b="1" i="1" dirty="0" smtClean="0">
                <a:effectLst/>
              </a:rPr>
              <a:t>For Jesus  </a:t>
            </a:r>
            <a:r>
              <a:rPr lang="en-GB" sz="9000" b="1" i="1" dirty="0">
                <a:effectLst/>
              </a:rPr>
              <a:t>Christ is King!</a:t>
            </a:r>
            <a:endParaRPr lang="en-US" sz="9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232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600" b="1" dirty="0">
                <a:effectLst/>
              </a:rPr>
              <a:t>To Jesus be the glory,</a:t>
            </a:r>
            <a:endParaRPr lang="en-US" sz="9600" b="1" dirty="0">
              <a:effectLst/>
            </a:endParaRPr>
          </a:p>
          <a:p>
            <a:pPr marL="0" indent="0" algn="ctr">
              <a:buNone/>
            </a:pPr>
            <a:r>
              <a:rPr lang="en-GB" sz="9600" b="1" dirty="0" smtClean="0">
                <a:effectLst/>
              </a:rPr>
              <a:t>The </a:t>
            </a:r>
            <a:r>
              <a:rPr lang="en-GB" sz="9600" b="1" dirty="0">
                <a:effectLst/>
              </a:rPr>
              <a:t>dominion, and the praise</a:t>
            </a:r>
            <a:r>
              <a:rPr lang="en-GB" sz="9600" b="1" dirty="0" smtClean="0">
                <a:effectLst/>
              </a:rPr>
              <a:t>;</a:t>
            </a:r>
            <a:endParaRPr lang="en-US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4670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800" b="1" dirty="0" smtClean="0">
                <a:effectLst/>
              </a:rPr>
              <a:t>He </a:t>
            </a:r>
            <a:r>
              <a:rPr lang="en-GB" sz="8800" b="1" dirty="0">
                <a:effectLst/>
              </a:rPr>
              <a:t>is Lord </a:t>
            </a:r>
            <a:r>
              <a:rPr lang="en-GB" sz="8800" b="1" dirty="0" smtClean="0">
                <a:effectLst/>
              </a:rPr>
              <a:t>of   </a:t>
            </a:r>
            <a:r>
              <a:rPr lang="en-GB" sz="8800" b="1" dirty="0">
                <a:effectLst/>
              </a:rPr>
              <a:t>all creation,</a:t>
            </a:r>
            <a:endParaRPr lang="en-US" sz="8800" b="1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8800" b="1" dirty="0" smtClean="0">
                <a:effectLst/>
              </a:rPr>
              <a:t>He </a:t>
            </a:r>
            <a:r>
              <a:rPr lang="en-GB" sz="8800" b="1" dirty="0">
                <a:effectLst/>
              </a:rPr>
              <a:t>is Guide of all our ways </a:t>
            </a:r>
            <a:endParaRPr lang="en-US" sz="8800" b="1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8800" b="1" dirty="0" smtClean="0">
                <a:effectLst/>
              </a:rPr>
              <a:t>And </a:t>
            </a:r>
            <a:r>
              <a:rPr lang="en-GB" sz="8800" b="1" dirty="0">
                <a:effectLst/>
              </a:rPr>
              <a:t>the </a:t>
            </a:r>
            <a:r>
              <a:rPr lang="en-GB" sz="8800" b="1" dirty="0" smtClean="0">
                <a:effectLst/>
              </a:rPr>
              <a:t>world</a:t>
            </a:r>
            <a:endParaRPr lang="en-US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4670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208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700" b="1" dirty="0" smtClean="0">
                <a:effectLst/>
              </a:rPr>
              <a:t>shall </a:t>
            </a:r>
            <a:r>
              <a:rPr lang="en-GB" sz="7700" b="1" dirty="0">
                <a:effectLst/>
              </a:rPr>
              <a:t>be His empire</a:t>
            </a:r>
            <a:endParaRPr lang="en-US" sz="7700" b="1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700" b="1" dirty="0" smtClean="0">
                <a:effectLst/>
              </a:rPr>
              <a:t>In </a:t>
            </a:r>
            <a:r>
              <a:rPr lang="en-GB" sz="7700" b="1" dirty="0">
                <a:effectLst/>
              </a:rPr>
              <a:t>the fullness of the days</a:t>
            </a:r>
            <a:endParaRPr lang="en-US" sz="7700" b="1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700" b="1" dirty="0" smtClean="0">
                <a:effectLst/>
              </a:rPr>
              <a:t>For </a:t>
            </a:r>
            <a:r>
              <a:rPr lang="en-GB" sz="7700" b="1" dirty="0">
                <a:effectLst/>
              </a:rPr>
              <a:t>Jesus Christ </a:t>
            </a:r>
            <a:r>
              <a:rPr lang="en-GB" sz="7700" b="1" dirty="0" smtClean="0">
                <a:effectLst/>
              </a:rPr>
              <a:t> is </a:t>
            </a:r>
            <a:r>
              <a:rPr lang="en-GB" sz="7700" b="1" dirty="0">
                <a:effectLst/>
              </a:rPr>
              <a:t>King.</a:t>
            </a:r>
            <a:endParaRPr lang="en-US" sz="77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4670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b="1" i="1" dirty="0" smtClean="0">
                <a:effectLst/>
              </a:rPr>
              <a:t>Praise </a:t>
            </a:r>
            <a:r>
              <a:rPr lang="en-GB" sz="8800" b="1" i="1" dirty="0">
                <a:effectLst/>
              </a:rPr>
              <a:t>and glory be to Jesus,</a:t>
            </a:r>
            <a:endParaRPr lang="en-US" sz="8800" b="1" dirty="0">
              <a:effectLst/>
            </a:endParaRPr>
          </a:p>
          <a:p>
            <a:pPr marL="0" indent="0" algn="ctr">
              <a:buNone/>
            </a:pPr>
            <a:r>
              <a:rPr lang="en-GB" sz="8800" b="1" i="1" dirty="0" smtClean="0">
                <a:effectLst/>
              </a:rPr>
              <a:t>Praise </a:t>
            </a:r>
            <a:r>
              <a:rPr lang="en-GB" sz="8800" b="1" i="1" dirty="0">
                <a:effectLst/>
              </a:rPr>
              <a:t>and glory be to Jesus</a:t>
            </a:r>
            <a:r>
              <a:rPr lang="en-GB" sz="8800" b="1" i="1" dirty="0" smtClean="0">
                <a:effectLst/>
              </a:rPr>
              <a:t>,</a:t>
            </a:r>
            <a:endParaRPr lang="en-US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232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0"/>
            <a:ext cx="9144000" cy="685802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b="1" i="1" dirty="0" smtClean="0">
                <a:effectLst/>
              </a:rPr>
              <a:t>Praise </a:t>
            </a:r>
            <a:r>
              <a:rPr lang="en-GB" sz="8800" b="1" i="1" dirty="0">
                <a:effectLst/>
              </a:rPr>
              <a:t>and glory </a:t>
            </a:r>
            <a:r>
              <a:rPr lang="en-GB" sz="9000" b="1" i="1" dirty="0">
                <a:effectLst/>
              </a:rPr>
              <a:t>be to Jesus,</a:t>
            </a:r>
            <a:endParaRPr lang="en-US" sz="9000" dirty="0">
              <a:effectLst/>
            </a:endParaRPr>
          </a:p>
          <a:p>
            <a:pPr marL="0" indent="0" algn="ctr">
              <a:buNone/>
            </a:pPr>
            <a:r>
              <a:rPr lang="en-GB" sz="9000" b="1" i="1" dirty="0" smtClean="0">
                <a:effectLst/>
              </a:rPr>
              <a:t>For Jesus  </a:t>
            </a:r>
            <a:r>
              <a:rPr lang="en-GB" sz="9000" b="1" i="1" dirty="0">
                <a:effectLst/>
              </a:rPr>
              <a:t>Christ is King!</a:t>
            </a:r>
            <a:endParaRPr lang="en-US" sz="9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232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200" b="1" dirty="0" smtClean="0">
                <a:effectLst/>
              </a:rPr>
              <a:t>Sing </a:t>
            </a:r>
            <a:r>
              <a:rPr lang="en-GB" sz="8200" b="1" dirty="0">
                <a:effectLst/>
              </a:rPr>
              <a:t>His </a:t>
            </a:r>
            <a:r>
              <a:rPr lang="en-GB" sz="8200" b="1" dirty="0" smtClean="0">
                <a:effectLst/>
              </a:rPr>
              <a:t>wondrous      </a:t>
            </a:r>
            <a:r>
              <a:rPr lang="en-GB" sz="8200" b="1" dirty="0">
                <a:effectLst/>
              </a:rPr>
              <a:t>birth of Mary,</a:t>
            </a:r>
            <a:endParaRPr lang="en-US" sz="8200" b="1" dirty="0">
              <a:effectLst/>
            </a:endParaRPr>
          </a:p>
          <a:p>
            <a:pPr marL="0" indent="0" algn="ctr">
              <a:buNone/>
            </a:pPr>
            <a:r>
              <a:rPr lang="en-GB" sz="8200" b="1" dirty="0" smtClean="0">
                <a:effectLst/>
              </a:rPr>
              <a:t>When </a:t>
            </a:r>
            <a:r>
              <a:rPr lang="en-GB" sz="8200" b="1" dirty="0">
                <a:effectLst/>
              </a:rPr>
              <a:t>to </a:t>
            </a:r>
            <a:r>
              <a:rPr lang="en-GB" sz="8200" b="1" dirty="0" smtClean="0">
                <a:effectLst/>
              </a:rPr>
              <a:t>save the world He </a:t>
            </a:r>
            <a:r>
              <a:rPr lang="en-GB" sz="8200" b="1" dirty="0">
                <a:effectLst/>
              </a:rPr>
              <a:t>came</a:t>
            </a:r>
            <a:r>
              <a:rPr lang="en-GB" sz="8200" b="1" dirty="0" smtClean="0">
                <a:effectLst/>
              </a:rPr>
              <a:t>;</a:t>
            </a:r>
            <a:endParaRPr lang="en-US" sz="8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6248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500" b="1" dirty="0" smtClean="0">
                <a:effectLst/>
              </a:rPr>
              <a:t>Tell </a:t>
            </a:r>
            <a:r>
              <a:rPr lang="en-GB" sz="7500" b="1" dirty="0">
                <a:effectLst/>
              </a:rPr>
              <a:t>the life He live for others,</a:t>
            </a:r>
            <a:endParaRPr lang="en-US" sz="7500" b="1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500" b="1" dirty="0" smtClean="0">
                <a:effectLst/>
              </a:rPr>
              <a:t>And </a:t>
            </a:r>
            <a:r>
              <a:rPr lang="en-GB" sz="7500" b="1" dirty="0">
                <a:effectLst/>
              </a:rPr>
              <a:t>His mighty deeds proclaim,</a:t>
            </a:r>
            <a:endParaRPr lang="en-US" sz="7500" b="1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500" b="1" dirty="0" smtClean="0">
                <a:effectLst/>
              </a:rPr>
              <a:t>For </a:t>
            </a:r>
            <a:r>
              <a:rPr lang="en-GB" sz="7500" b="1" dirty="0">
                <a:effectLst/>
              </a:rPr>
              <a:t>Jesus Christ is King.</a:t>
            </a:r>
            <a:endParaRPr lang="en-US" sz="75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b="1" i="1" dirty="0" smtClean="0">
                <a:effectLst/>
              </a:rPr>
              <a:t>Praise </a:t>
            </a:r>
            <a:r>
              <a:rPr lang="en-GB" sz="8800" b="1" i="1" dirty="0">
                <a:effectLst/>
              </a:rPr>
              <a:t>and glory be to Jesus,</a:t>
            </a:r>
            <a:endParaRPr lang="en-US" sz="8800" b="1" dirty="0">
              <a:effectLst/>
            </a:endParaRPr>
          </a:p>
          <a:p>
            <a:pPr marL="0" indent="0" algn="ctr">
              <a:buNone/>
            </a:pPr>
            <a:r>
              <a:rPr lang="en-GB" sz="8800" b="1" i="1" dirty="0" smtClean="0">
                <a:effectLst/>
              </a:rPr>
              <a:t>Praise </a:t>
            </a:r>
            <a:r>
              <a:rPr lang="en-GB" sz="8800" b="1" i="1" dirty="0">
                <a:effectLst/>
              </a:rPr>
              <a:t>and glory be to Jesus</a:t>
            </a:r>
            <a:r>
              <a:rPr lang="en-GB" sz="8800" b="1" i="1" dirty="0" smtClean="0">
                <a:effectLst/>
              </a:rPr>
              <a:t>,</a:t>
            </a:r>
            <a:endParaRPr lang="en-US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232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0"/>
            <a:ext cx="9144000" cy="685802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b="1" i="1" dirty="0" smtClean="0">
                <a:effectLst/>
              </a:rPr>
              <a:t>Praise </a:t>
            </a:r>
            <a:r>
              <a:rPr lang="en-GB" sz="8800" b="1" i="1" dirty="0">
                <a:effectLst/>
              </a:rPr>
              <a:t>and glory </a:t>
            </a:r>
            <a:r>
              <a:rPr lang="en-GB" sz="9000" b="1" i="1" dirty="0">
                <a:effectLst/>
              </a:rPr>
              <a:t>be to Jesus,</a:t>
            </a:r>
            <a:endParaRPr lang="en-US" sz="9000" dirty="0">
              <a:effectLst/>
            </a:endParaRPr>
          </a:p>
          <a:p>
            <a:pPr marL="0" indent="0" algn="ctr">
              <a:buNone/>
            </a:pPr>
            <a:r>
              <a:rPr lang="en-GB" sz="9000" b="1" i="1" dirty="0" smtClean="0">
                <a:effectLst/>
              </a:rPr>
              <a:t>For Jesus  </a:t>
            </a:r>
            <a:r>
              <a:rPr lang="en-GB" sz="9000" b="1" i="1" dirty="0">
                <a:effectLst/>
              </a:rPr>
              <a:t>Christ is King!</a:t>
            </a:r>
            <a:endParaRPr lang="en-US" sz="9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232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4008"/>
            <a:ext cx="9144000" cy="7128792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GB" sz="8800" b="1" dirty="0">
                <a:effectLst/>
              </a:rPr>
              <a:t>When foes arose and slew Him,</a:t>
            </a:r>
            <a:endParaRPr lang="en-US" sz="8800" b="1" dirty="0">
              <a:effectLst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GB" sz="8800" b="1" dirty="0" smtClean="0">
                <a:effectLst/>
              </a:rPr>
              <a:t>He </a:t>
            </a:r>
            <a:r>
              <a:rPr lang="en-GB" sz="8800" b="1" dirty="0">
                <a:effectLst/>
              </a:rPr>
              <a:t>was victor </a:t>
            </a:r>
            <a:r>
              <a:rPr lang="en-GB" sz="8800" b="1" dirty="0" smtClean="0">
                <a:effectLst/>
              </a:rPr>
              <a:t>  in </a:t>
            </a:r>
            <a:r>
              <a:rPr lang="en-GB" sz="8800" b="1" dirty="0">
                <a:effectLst/>
              </a:rPr>
              <a:t>the fight</a:t>
            </a:r>
            <a:r>
              <a:rPr lang="en-GB" sz="8800" b="1" dirty="0" smtClean="0">
                <a:effectLst/>
              </a:rPr>
              <a:t>;</a:t>
            </a:r>
            <a:endParaRPr lang="en-US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436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128792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GB" sz="8200" b="1" dirty="0" smtClean="0">
                <a:effectLst/>
              </a:rPr>
              <a:t>Over </a:t>
            </a:r>
            <a:r>
              <a:rPr lang="en-GB" sz="8200" b="1" dirty="0">
                <a:effectLst/>
              </a:rPr>
              <a:t>death and hell He triumphed</a:t>
            </a:r>
            <a:endParaRPr lang="en-US" sz="8200" b="1" dirty="0">
              <a:effectLst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GB" sz="9000" b="1" dirty="0" smtClean="0">
                <a:effectLst/>
              </a:rPr>
              <a:t>In </a:t>
            </a:r>
            <a:r>
              <a:rPr lang="en-GB" sz="9000" b="1" dirty="0">
                <a:effectLst/>
              </a:rPr>
              <a:t>His resurrection might</a:t>
            </a:r>
            <a:r>
              <a:rPr lang="en-GB" sz="9000" b="1" dirty="0" smtClean="0">
                <a:effectLst/>
              </a:rPr>
              <a:t>;</a:t>
            </a:r>
            <a:endParaRPr lang="en-US" sz="9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436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12879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600" b="1" dirty="0" smtClean="0">
                <a:effectLst/>
              </a:rPr>
              <a:t>He </a:t>
            </a:r>
            <a:r>
              <a:rPr lang="en-GB" sz="7600" b="1" dirty="0">
                <a:effectLst/>
              </a:rPr>
              <a:t>has raised our fallen manhood</a:t>
            </a:r>
            <a:endParaRPr lang="en-US" sz="7600" b="1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600" b="1" dirty="0" smtClean="0">
                <a:effectLst/>
              </a:rPr>
              <a:t>And </a:t>
            </a:r>
            <a:r>
              <a:rPr lang="en-GB" sz="7600" b="1" dirty="0">
                <a:effectLst/>
              </a:rPr>
              <a:t>enthroned </a:t>
            </a:r>
            <a:r>
              <a:rPr lang="en-GB" sz="7600" b="1" dirty="0" smtClean="0">
                <a:effectLst/>
              </a:rPr>
              <a:t>it  </a:t>
            </a:r>
            <a:r>
              <a:rPr lang="en-GB" sz="7600" b="1" dirty="0">
                <a:effectLst/>
              </a:rPr>
              <a:t>in the height,</a:t>
            </a:r>
            <a:endParaRPr lang="en-US" sz="7600" b="1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600" b="1" dirty="0" smtClean="0">
                <a:effectLst/>
              </a:rPr>
              <a:t>For </a:t>
            </a:r>
            <a:r>
              <a:rPr lang="en-GB" sz="7600" b="1" dirty="0">
                <a:effectLst/>
              </a:rPr>
              <a:t>Jesus Christ </a:t>
            </a:r>
            <a:r>
              <a:rPr lang="en-GB" sz="7600" b="1" dirty="0" smtClean="0">
                <a:effectLst/>
              </a:rPr>
              <a:t>  is </a:t>
            </a:r>
            <a:r>
              <a:rPr lang="en-GB" sz="7600" b="1" dirty="0">
                <a:effectLst/>
              </a:rPr>
              <a:t>King.</a:t>
            </a:r>
            <a:endParaRPr lang="en-US" sz="7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436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1567</TotalTime>
  <Words>382</Words>
  <Application>Microsoft Office PowerPoint</Application>
  <PresentationFormat>On-screen Show (4:3)</PresentationFormat>
  <Paragraphs>58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cross</vt:lpstr>
      <vt:lpstr>Gospel Hymns and Songs  249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67</cp:revision>
  <dcterms:created xsi:type="dcterms:W3CDTF">2012-08-25T10:40:27Z</dcterms:created>
  <dcterms:modified xsi:type="dcterms:W3CDTF">2018-09-17T17:50:20Z</dcterms:modified>
</cp:coreProperties>
</file>