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1" r:id="rId3"/>
    <p:sldId id="272" r:id="rId4"/>
    <p:sldId id="273" r:id="rId5"/>
    <p:sldId id="274" r:id="rId6"/>
    <p:sldId id="275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4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8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644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68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53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42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1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3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9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7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3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4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78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omic Sans MS" pitchFamily="66" charset="0"/>
              </a:rPr>
              <a:t>    Gospel Hymns and Songs </a:t>
            </a:r>
            <a:r>
              <a:rPr lang="en-US" sz="5400" b="1" dirty="0">
                <a:latin typeface="Comic Sans MS" pitchFamily="66" charset="0"/>
              </a:rPr>
              <a:t>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888288" cy="43204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0000" dirty="0">
                <a:latin typeface="Algerian" pitchFamily="82" charset="0"/>
              </a:rPr>
              <a:t>Now I belong to </a:t>
            </a:r>
            <a:r>
              <a:rPr lang="en-GB" sz="10000" dirty="0" err="1">
                <a:latin typeface="Algerian" pitchFamily="82" charset="0"/>
              </a:rPr>
              <a:t>jesus</a:t>
            </a:r>
            <a:endParaRPr lang="en-US" sz="10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1078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>
                <a:latin typeface="Algerian" pitchFamily="82" charset="0"/>
              </a:rPr>
              <a:t>Jesus, my Lord, will love me for ever,</a:t>
            </a:r>
            <a:endParaRPr lang="en-US" sz="4800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4800" dirty="0">
                <a:latin typeface="Algerian" pitchFamily="82" charset="0"/>
              </a:rPr>
              <a:t>From Him no </a:t>
            </a:r>
            <a:r>
              <a:rPr lang="en-GB" sz="4800" dirty="0" err="1">
                <a:latin typeface="Algerian" pitchFamily="82" charset="0"/>
              </a:rPr>
              <a:t>pow’r</a:t>
            </a:r>
            <a:r>
              <a:rPr lang="en-GB" sz="4800" dirty="0">
                <a:latin typeface="Algerian" pitchFamily="82" charset="0"/>
              </a:rPr>
              <a:t> of evil can sever,</a:t>
            </a:r>
            <a:endParaRPr lang="en-US" sz="4800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4800" dirty="0">
                <a:latin typeface="Algerian" pitchFamily="82" charset="0"/>
              </a:rPr>
              <a:t>He gave His life to ransom my soul,</a:t>
            </a:r>
            <a:endParaRPr lang="en-US" sz="4800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4800" dirty="0">
                <a:latin typeface="Algerian" pitchFamily="82" charset="0"/>
              </a:rPr>
              <a:t>Now I belong to Him:</a:t>
            </a:r>
            <a:endParaRPr lang="en-US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1078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500" b="1" i="1" dirty="0"/>
              <a:t>Now I belong to Jesus,</a:t>
            </a:r>
            <a:endParaRPr lang="en-US" sz="6500" dirty="0"/>
          </a:p>
          <a:p>
            <a:pPr algn="ctr">
              <a:buNone/>
            </a:pPr>
            <a:r>
              <a:rPr lang="en-GB" sz="6500" b="1" i="1" dirty="0"/>
              <a:t>Jesus belongs to me,</a:t>
            </a:r>
            <a:endParaRPr lang="en-US" sz="6500" dirty="0"/>
          </a:p>
          <a:p>
            <a:pPr algn="ctr">
              <a:buNone/>
            </a:pPr>
            <a:r>
              <a:rPr lang="en-GB" sz="6500" b="1" i="1" dirty="0"/>
              <a:t>Not for the years of time alone,</a:t>
            </a:r>
            <a:endParaRPr lang="en-US" sz="6500" dirty="0"/>
          </a:p>
          <a:p>
            <a:pPr algn="ctr">
              <a:buNone/>
            </a:pPr>
            <a:r>
              <a:rPr lang="en-GB" sz="6500" b="1" i="1" dirty="0"/>
              <a:t>But for eternity</a:t>
            </a:r>
            <a:endParaRPr lang="en-US" sz="6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1078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>
                <a:latin typeface="Algerian" pitchFamily="82" charset="0"/>
              </a:rPr>
              <a:t>Once I was lost in sin’s degradation,</a:t>
            </a:r>
            <a:endParaRPr lang="en-US" sz="4800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4800" dirty="0">
                <a:latin typeface="Algerian" pitchFamily="82" charset="0"/>
              </a:rPr>
              <a:t>Jesus came down to bring me salvation,</a:t>
            </a:r>
            <a:endParaRPr lang="en-US" sz="4800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4800" dirty="0">
                <a:latin typeface="Algerian" pitchFamily="82" charset="0"/>
              </a:rPr>
              <a:t>Lifted me up from sorrow and shame,</a:t>
            </a:r>
            <a:endParaRPr lang="en-US" sz="4800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4800" dirty="0">
                <a:latin typeface="Algerian" pitchFamily="82" charset="0"/>
              </a:rPr>
              <a:t>Now I belong to Him:</a:t>
            </a:r>
            <a:endParaRPr lang="en-US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1078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500" b="1" i="1" dirty="0"/>
              <a:t>Now I belong to Jesus,</a:t>
            </a:r>
            <a:endParaRPr lang="en-US" sz="6500" dirty="0"/>
          </a:p>
          <a:p>
            <a:pPr algn="ctr">
              <a:buNone/>
            </a:pPr>
            <a:r>
              <a:rPr lang="en-GB" sz="6500" b="1" i="1" dirty="0"/>
              <a:t>Jesus belongs to me,</a:t>
            </a:r>
            <a:endParaRPr lang="en-US" sz="6500" dirty="0"/>
          </a:p>
          <a:p>
            <a:pPr algn="ctr">
              <a:buNone/>
            </a:pPr>
            <a:r>
              <a:rPr lang="en-GB" sz="6500" b="1" i="1" dirty="0"/>
              <a:t>Not for the years of time alone,</a:t>
            </a:r>
            <a:endParaRPr lang="en-US" sz="6500" dirty="0"/>
          </a:p>
          <a:p>
            <a:pPr algn="ctr">
              <a:buNone/>
            </a:pPr>
            <a:r>
              <a:rPr lang="en-GB" sz="6500" b="1" i="1" dirty="0"/>
              <a:t>But for eternity</a:t>
            </a:r>
            <a:endParaRPr lang="en-US" sz="6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1078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>
                <a:latin typeface="Algerian" pitchFamily="82" charset="0"/>
              </a:rPr>
              <a:t>Joy floods my soul, for Jesus has saved me,</a:t>
            </a:r>
            <a:endParaRPr lang="en-US" sz="4800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4800" dirty="0">
                <a:latin typeface="Algerian" pitchFamily="82" charset="0"/>
              </a:rPr>
              <a:t>Freed me from sin that long had enslaved me,</a:t>
            </a:r>
            <a:endParaRPr lang="en-US" sz="4800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4800" dirty="0">
                <a:latin typeface="Algerian" pitchFamily="82" charset="0"/>
              </a:rPr>
              <a:t>His precious blood He gave to redeem,</a:t>
            </a:r>
            <a:endParaRPr lang="en-US" sz="4800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4800" dirty="0">
                <a:latin typeface="Algerian" pitchFamily="82" charset="0"/>
              </a:rPr>
              <a:t>Now I belong to Him:</a:t>
            </a:r>
            <a:endParaRPr lang="en-US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1078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500" b="1" i="1" dirty="0"/>
              <a:t>Now I belong to Jesus,</a:t>
            </a:r>
            <a:endParaRPr lang="en-US" sz="6500" dirty="0"/>
          </a:p>
          <a:p>
            <a:pPr algn="ctr">
              <a:buNone/>
            </a:pPr>
            <a:r>
              <a:rPr lang="en-GB" sz="6500" b="1" i="1" dirty="0"/>
              <a:t>Jesus belongs to me,</a:t>
            </a:r>
            <a:endParaRPr lang="en-US" sz="6500" dirty="0"/>
          </a:p>
          <a:p>
            <a:pPr algn="ctr">
              <a:buNone/>
            </a:pPr>
            <a:r>
              <a:rPr lang="en-GB" sz="6500" b="1" i="1" dirty="0"/>
              <a:t>Not for the years of time alone,</a:t>
            </a:r>
            <a:endParaRPr lang="en-US" sz="6500" dirty="0"/>
          </a:p>
          <a:p>
            <a:pPr algn="ctr">
              <a:buNone/>
            </a:pPr>
            <a:r>
              <a:rPr lang="en-GB" sz="6500" b="1" i="1" dirty="0"/>
              <a:t>But for eternity</a:t>
            </a:r>
            <a:endParaRPr lang="en-US" sz="6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543</TotalTime>
  <Words>177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Century Gothic</vt:lpstr>
      <vt:lpstr>Comic Sans MS</vt:lpstr>
      <vt:lpstr>Wingdings 3</vt:lpstr>
      <vt:lpstr>Slice</vt:lpstr>
      <vt:lpstr>    Gospel Hymns and Songs 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ProBook</cp:lastModifiedBy>
  <cp:revision>60</cp:revision>
  <dcterms:created xsi:type="dcterms:W3CDTF">2012-08-25T10:40:27Z</dcterms:created>
  <dcterms:modified xsi:type="dcterms:W3CDTF">2022-02-07T17:01:33Z</dcterms:modified>
</cp:coreProperties>
</file>