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308" r:id="rId4"/>
    <p:sldId id="309" r:id="rId5"/>
    <p:sldId id="299" r:id="rId6"/>
    <p:sldId id="300" r:id="rId7"/>
    <p:sldId id="310" r:id="rId8"/>
    <p:sldId id="322" r:id="rId9"/>
    <p:sldId id="312" r:id="rId10"/>
    <p:sldId id="302" r:id="rId11"/>
    <p:sldId id="319" r:id="rId12"/>
    <p:sldId id="313" r:id="rId13"/>
    <p:sldId id="314" r:id="rId14"/>
    <p:sldId id="304" r:id="rId15"/>
    <p:sldId id="320" r:id="rId16"/>
    <p:sldId id="315" r:id="rId17"/>
    <p:sldId id="316" r:id="rId18"/>
    <p:sldId id="306" r:id="rId19"/>
    <p:sldId id="321" r:id="rId20"/>
    <p:sldId id="317" r:id="rId21"/>
    <p:sldId id="32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5" autoAdjust="0"/>
    <p:restoredTop sz="94660"/>
  </p:normalViewPr>
  <p:slideViewPr>
    <p:cSldViewPr>
      <p:cViewPr>
        <p:scale>
          <a:sx n="63" d="100"/>
          <a:sy n="63" d="100"/>
        </p:scale>
        <p:origin x="-136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56" y="-1524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latin typeface="Comic Sans MS" pitchFamily="66" charset="0"/>
              </a:rPr>
              <a:t>Gospel Hymns and Songs </a:t>
            </a:r>
            <a:r>
              <a:rPr lang="en-US" sz="8000" b="1" smtClean="0">
                <a:latin typeface="Comic Sans MS" pitchFamily="66" charset="0"/>
              </a:rPr>
              <a:t>26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7525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smtClean="0">
                <a:latin typeface="Algerian" pitchFamily="82" charset="0"/>
              </a:rPr>
              <a:t>I know whom    I have believed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I  know  not  how  </a:t>
            </a:r>
            <a:r>
              <a:rPr lang="en-GB" sz="8800" dirty="0">
                <a:effectLst/>
                <a:latin typeface="Algerian" pitchFamily="82" charset="0"/>
              </a:rPr>
              <a:t>the Spirit </a:t>
            </a:r>
            <a:r>
              <a:rPr lang="en-GB" sz="8800" dirty="0" smtClean="0">
                <a:effectLst/>
                <a:latin typeface="Algerian" pitchFamily="82" charset="0"/>
              </a:rPr>
              <a:t> moves</a:t>
            </a:r>
            <a:r>
              <a:rPr lang="en-GB" sz="8800" dirty="0">
                <a:effectLst/>
                <a:latin typeface="Algerian" pitchFamily="82" charset="0"/>
              </a:rPr>
              <a:t>,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Convincing   men  of </a:t>
            </a:r>
            <a:r>
              <a:rPr lang="en-GB" sz="8800" dirty="0">
                <a:effectLst/>
                <a:latin typeface="Algerian" pitchFamily="82" charset="0"/>
              </a:rPr>
              <a:t>sin</a:t>
            </a:r>
            <a:r>
              <a:rPr lang="en-GB" sz="8800" dirty="0" smtClean="0">
                <a:effectLst/>
                <a:latin typeface="Algerian" pitchFamily="82" charset="0"/>
              </a:rPr>
              <a:t>,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47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Revealing  Jesus thro</a:t>
            </a:r>
            <a:r>
              <a:rPr lang="en-GB" sz="8800" dirty="0">
                <a:effectLst/>
                <a:latin typeface="Algerian" pitchFamily="82" charset="0"/>
              </a:rPr>
              <a:t>’ </a:t>
            </a:r>
            <a:r>
              <a:rPr lang="en-GB" sz="8800" dirty="0" smtClean="0">
                <a:effectLst/>
                <a:latin typeface="Algerian" pitchFamily="82" charset="0"/>
              </a:rPr>
              <a:t> the </a:t>
            </a:r>
            <a:r>
              <a:rPr lang="en-GB" sz="8800" dirty="0">
                <a:effectLst/>
                <a:latin typeface="Algerian" pitchFamily="82" charset="0"/>
              </a:rPr>
              <a:t>Word,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Creating  faith in </a:t>
            </a:r>
            <a:r>
              <a:rPr lang="en-GB" sz="8800" dirty="0">
                <a:effectLst/>
                <a:latin typeface="Algerian" pitchFamily="82" charset="0"/>
              </a:rPr>
              <a:t>Him.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47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But  </a:t>
            </a:r>
            <a:r>
              <a:rPr lang="en-GB" sz="7700" b="1" i="1" dirty="0">
                <a:effectLst/>
                <a:latin typeface="Algerian" pitchFamily="82" charset="0"/>
              </a:rPr>
              <a:t>I </a:t>
            </a:r>
            <a:r>
              <a:rPr lang="en-GB" sz="7700" b="1" i="1" dirty="0" smtClean="0">
                <a:effectLst/>
                <a:latin typeface="Algerian" pitchFamily="82" charset="0"/>
              </a:rPr>
              <a:t> know  whom  I  have  believed, </a:t>
            </a:r>
            <a:endParaRPr lang="en-US" sz="77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And  am  persuaded  </a:t>
            </a:r>
            <a:r>
              <a:rPr lang="en-GB" sz="7700" b="1" i="1" dirty="0">
                <a:effectLst/>
                <a:latin typeface="Algerian" pitchFamily="82" charset="0"/>
              </a:rPr>
              <a:t>that He </a:t>
            </a:r>
            <a:r>
              <a:rPr lang="en-GB" sz="7700" b="1" i="1" dirty="0" smtClean="0">
                <a:effectLst/>
                <a:latin typeface="Algerian" pitchFamily="82" charset="0"/>
              </a:rPr>
              <a:t> is  able</a:t>
            </a:r>
            <a:endParaRPr lang="en-US" sz="77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To  keep  that  which  I’ve  </a:t>
            </a:r>
            <a:r>
              <a:rPr lang="en-GB" sz="7200" b="1" i="1" dirty="0">
                <a:effectLst/>
                <a:latin typeface="Algerian" pitchFamily="82" charset="0"/>
              </a:rPr>
              <a:t>committed 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Unto  Him  against       that  day</a:t>
            </a:r>
            <a:r>
              <a:rPr lang="en-GB" sz="7200" b="1" i="1" dirty="0">
                <a:effectLst/>
                <a:latin typeface="Algerian" pitchFamily="82" charset="0"/>
              </a:rPr>
              <a:t>.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I  </a:t>
            </a:r>
            <a:r>
              <a:rPr lang="en-GB" sz="8000" dirty="0">
                <a:effectLst/>
                <a:latin typeface="Algerian" pitchFamily="82" charset="0"/>
              </a:rPr>
              <a:t>know </a:t>
            </a:r>
            <a:r>
              <a:rPr lang="en-GB" sz="8000" dirty="0" smtClean="0">
                <a:effectLst/>
                <a:latin typeface="Algerian" pitchFamily="82" charset="0"/>
              </a:rPr>
              <a:t> not  what of good   or  </a:t>
            </a:r>
            <a:r>
              <a:rPr lang="en-GB" sz="8000" dirty="0">
                <a:effectLst/>
                <a:latin typeface="Algerian" pitchFamily="82" charset="0"/>
              </a:rPr>
              <a:t>ill             </a:t>
            </a:r>
            <a:endParaRPr lang="en-US" sz="8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May  be  </a:t>
            </a:r>
            <a:r>
              <a:rPr lang="en-GB" sz="7900" dirty="0" smtClean="0">
                <a:effectLst/>
                <a:latin typeface="Algerian" pitchFamily="82" charset="0"/>
              </a:rPr>
              <a:t>reserved for me,</a:t>
            </a:r>
            <a:endParaRPr lang="en-US" sz="79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59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Of  weary  </a:t>
            </a:r>
            <a:r>
              <a:rPr lang="en-GB" sz="8800" dirty="0">
                <a:effectLst/>
                <a:latin typeface="Algerian" pitchFamily="82" charset="0"/>
              </a:rPr>
              <a:t>ways </a:t>
            </a:r>
            <a:r>
              <a:rPr lang="en-GB" sz="8800" dirty="0" smtClean="0">
                <a:effectLst/>
                <a:latin typeface="Algerian" pitchFamily="82" charset="0"/>
              </a:rPr>
              <a:t> or </a:t>
            </a:r>
            <a:r>
              <a:rPr lang="en-GB" sz="8800" dirty="0">
                <a:effectLst/>
                <a:latin typeface="Algerian" pitchFamily="82" charset="0"/>
              </a:rPr>
              <a:t>golden </a:t>
            </a:r>
            <a:r>
              <a:rPr lang="en-GB" sz="8800" dirty="0" smtClean="0">
                <a:effectLst/>
                <a:latin typeface="Algerian" pitchFamily="82" charset="0"/>
              </a:rPr>
              <a:t> days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Before  His  face  I  </a:t>
            </a:r>
            <a:r>
              <a:rPr lang="en-GB" sz="8800" dirty="0">
                <a:effectLst/>
                <a:latin typeface="Algerian" pitchFamily="82" charset="0"/>
              </a:rPr>
              <a:t>see.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59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But  </a:t>
            </a:r>
            <a:r>
              <a:rPr lang="en-GB" sz="7700" b="1" i="1" dirty="0">
                <a:effectLst/>
                <a:latin typeface="Algerian" pitchFamily="82" charset="0"/>
              </a:rPr>
              <a:t>I </a:t>
            </a:r>
            <a:r>
              <a:rPr lang="en-GB" sz="7700" b="1" i="1" dirty="0" smtClean="0">
                <a:effectLst/>
                <a:latin typeface="Algerian" pitchFamily="82" charset="0"/>
              </a:rPr>
              <a:t> know  whom  I  have  believed, </a:t>
            </a:r>
            <a:endParaRPr lang="en-US" sz="77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And  am  persuaded  </a:t>
            </a:r>
            <a:r>
              <a:rPr lang="en-GB" sz="7700" b="1" i="1" dirty="0">
                <a:effectLst/>
                <a:latin typeface="Algerian" pitchFamily="82" charset="0"/>
              </a:rPr>
              <a:t>that He </a:t>
            </a:r>
            <a:r>
              <a:rPr lang="en-GB" sz="7700" b="1" i="1" dirty="0" smtClean="0">
                <a:effectLst/>
                <a:latin typeface="Algerian" pitchFamily="82" charset="0"/>
              </a:rPr>
              <a:t> is  able</a:t>
            </a:r>
            <a:endParaRPr lang="en-US" sz="77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To  keep  that  which  I’ve  </a:t>
            </a:r>
            <a:r>
              <a:rPr lang="en-GB" sz="7200" b="1" i="1" dirty="0">
                <a:effectLst/>
                <a:latin typeface="Algerian" pitchFamily="82" charset="0"/>
              </a:rPr>
              <a:t>committed 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Unto  Him  against       that  day</a:t>
            </a:r>
            <a:r>
              <a:rPr lang="en-GB" sz="7200" b="1" i="1" dirty="0">
                <a:effectLst/>
                <a:latin typeface="Algerian" pitchFamily="82" charset="0"/>
              </a:rPr>
              <a:t>.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I  know  not  when  </a:t>
            </a:r>
            <a:r>
              <a:rPr lang="en-GB" sz="8800" dirty="0">
                <a:effectLst/>
                <a:latin typeface="Algerian" pitchFamily="82" charset="0"/>
              </a:rPr>
              <a:t>my </a:t>
            </a:r>
            <a:r>
              <a:rPr lang="en-GB" sz="8800" dirty="0" smtClean="0">
                <a:effectLst/>
                <a:latin typeface="Algerian" pitchFamily="82" charset="0"/>
              </a:rPr>
              <a:t>Lord  </a:t>
            </a:r>
            <a:r>
              <a:rPr lang="en-GB" sz="8800" dirty="0">
                <a:effectLst/>
                <a:latin typeface="Algerian" pitchFamily="82" charset="0"/>
              </a:rPr>
              <a:t>may </a:t>
            </a:r>
            <a:r>
              <a:rPr lang="en-GB" sz="8800" dirty="0" smtClean="0">
                <a:effectLst/>
                <a:latin typeface="Algerian" pitchFamily="82" charset="0"/>
              </a:rPr>
              <a:t> come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At  night  </a:t>
            </a:r>
            <a:r>
              <a:rPr lang="en-GB" sz="8800" dirty="0">
                <a:effectLst/>
                <a:latin typeface="Algerian" pitchFamily="82" charset="0"/>
              </a:rPr>
              <a:t>or </a:t>
            </a:r>
            <a:r>
              <a:rPr lang="en-GB" sz="8800" dirty="0" smtClean="0">
                <a:effectLst/>
                <a:latin typeface="Algerian" pitchFamily="82" charset="0"/>
              </a:rPr>
              <a:t> noon-day </a:t>
            </a:r>
            <a:r>
              <a:rPr lang="en-GB" sz="8800" dirty="0">
                <a:effectLst/>
                <a:latin typeface="Algerian" pitchFamily="82" charset="0"/>
              </a:rPr>
              <a:t>fair</a:t>
            </a:r>
            <a:r>
              <a:rPr lang="en-GB" sz="8800" dirty="0" smtClean="0">
                <a:effectLst/>
                <a:latin typeface="Algerian" pitchFamily="82" charset="0"/>
              </a:rPr>
              <a:t>,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78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Nor  if  I’II  </a:t>
            </a:r>
            <a:r>
              <a:rPr lang="en-GB" sz="8800" dirty="0">
                <a:effectLst/>
                <a:latin typeface="Algerian" pitchFamily="82" charset="0"/>
              </a:rPr>
              <a:t>walk </a:t>
            </a:r>
            <a:r>
              <a:rPr lang="en-GB" sz="8800" dirty="0" smtClean="0">
                <a:effectLst/>
                <a:latin typeface="Algerian" pitchFamily="82" charset="0"/>
              </a:rPr>
              <a:t>the vale  with Him</a:t>
            </a:r>
            <a:r>
              <a:rPr lang="en-GB" sz="8800" dirty="0">
                <a:effectLst/>
                <a:latin typeface="Algerian" pitchFamily="82" charset="0"/>
              </a:rPr>
              <a:t>,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Or “</a:t>
            </a:r>
            <a:r>
              <a:rPr lang="en-GB" sz="8800" dirty="0">
                <a:effectLst/>
                <a:latin typeface="Algerian" pitchFamily="82" charset="0"/>
              </a:rPr>
              <a:t>meet </a:t>
            </a:r>
            <a:r>
              <a:rPr lang="en-GB" sz="8800" dirty="0" smtClean="0">
                <a:effectLst/>
                <a:latin typeface="Algerian" pitchFamily="82" charset="0"/>
              </a:rPr>
              <a:t>Him   in </a:t>
            </a:r>
            <a:r>
              <a:rPr lang="en-GB" sz="8800" dirty="0">
                <a:effectLst/>
                <a:latin typeface="Algerian" pitchFamily="82" charset="0"/>
              </a:rPr>
              <a:t>the air.”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78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I  </a:t>
            </a:r>
            <a:r>
              <a:rPr lang="en-GB" sz="8000" dirty="0">
                <a:effectLst/>
                <a:latin typeface="Algerian" pitchFamily="82" charset="0"/>
              </a:rPr>
              <a:t>know </a:t>
            </a:r>
            <a:r>
              <a:rPr lang="en-GB" sz="8000" dirty="0" smtClean="0">
                <a:effectLst/>
                <a:latin typeface="Algerian" pitchFamily="82" charset="0"/>
              </a:rPr>
              <a:t> not  why  </a:t>
            </a:r>
            <a:r>
              <a:rPr lang="en-GB" sz="8000" dirty="0">
                <a:effectLst/>
                <a:latin typeface="Algerian" pitchFamily="82" charset="0"/>
              </a:rPr>
              <a:t>God’s </a:t>
            </a:r>
            <a:r>
              <a:rPr lang="en-GB" sz="8000" dirty="0" smtClean="0">
                <a:effectLst/>
                <a:latin typeface="Algerian" pitchFamily="82" charset="0"/>
              </a:rPr>
              <a:t>wondrous  </a:t>
            </a:r>
            <a:r>
              <a:rPr lang="en-GB" sz="8000" dirty="0">
                <a:effectLst/>
                <a:latin typeface="Algerian" pitchFamily="82" charset="0"/>
              </a:rPr>
              <a:t>grace</a:t>
            </a:r>
            <a:endParaRPr lang="en-US" sz="8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To  me  He  hath  </a:t>
            </a:r>
            <a:r>
              <a:rPr lang="en-GB" sz="8000" dirty="0">
                <a:effectLst/>
                <a:latin typeface="Algerian" pitchFamily="82" charset="0"/>
              </a:rPr>
              <a:t>made known</a:t>
            </a:r>
            <a:r>
              <a:rPr lang="en-GB" sz="8000" dirty="0" smtClean="0">
                <a:effectLst/>
                <a:latin typeface="Algerian" pitchFamily="82" charset="0"/>
              </a:rPr>
              <a:t>,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But  </a:t>
            </a:r>
            <a:r>
              <a:rPr lang="en-GB" sz="7700" b="1" i="1" dirty="0">
                <a:effectLst/>
                <a:latin typeface="Algerian" pitchFamily="82" charset="0"/>
              </a:rPr>
              <a:t>I </a:t>
            </a:r>
            <a:r>
              <a:rPr lang="en-GB" sz="7700" b="1" i="1" dirty="0" smtClean="0">
                <a:effectLst/>
                <a:latin typeface="Algerian" pitchFamily="82" charset="0"/>
              </a:rPr>
              <a:t> know  whom  I  have  believed, </a:t>
            </a:r>
            <a:endParaRPr lang="en-US" sz="77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And  am  persuaded  </a:t>
            </a:r>
            <a:r>
              <a:rPr lang="en-GB" sz="7700" b="1" i="1" dirty="0">
                <a:effectLst/>
                <a:latin typeface="Algerian" pitchFamily="82" charset="0"/>
              </a:rPr>
              <a:t>that He </a:t>
            </a:r>
            <a:r>
              <a:rPr lang="en-GB" sz="7700" b="1" i="1" dirty="0" smtClean="0">
                <a:effectLst/>
                <a:latin typeface="Algerian" pitchFamily="82" charset="0"/>
              </a:rPr>
              <a:t> is  able</a:t>
            </a:r>
            <a:endParaRPr lang="en-US" sz="77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To  keep  that  which  I’ve  </a:t>
            </a:r>
            <a:r>
              <a:rPr lang="en-GB" sz="7200" b="1" i="1" dirty="0">
                <a:effectLst/>
                <a:latin typeface="Algerian" pitchFamily="82" charset="0"/>
              </a:rPr>
              <a:t>committed 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Unto  Him  against       that  day</a:t>
            </a:r>
            <a:r>
              <a:rPr lang="en-GB" sz="7200" b="1" i="1" dirty="0">
                <a:effectLst/>
                <a:latin typeface="Algerian" pitchFamily="82" charset="0"/>
              </a:rPr>
              <a:t>.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Nor why,  </a:t>
            </a:r>
            <a:r>
              <a:rPr lang="en-GB" sz="8000" dirty="0">
                <a:effectLst/>
                <a:latin typeface="Algerian" pitchFamily="82" charset="0"/>
              </a:rPr>
              <a:t>unworthy, </a:t>
            </a:r>
            <a:r>
              <a:rPr lang="en-GB" sz="8000" dirty="0" smtClean="0">
                <a:effectLst/>
                <a:latin typeface="Algerian" pitchFamily="82" charset="0"/>
              </a:rPr>
              <a:t>Christ in </a:t>
            </a:r>
            <a:r>
              <a:rPr lang="en-GB" sz="8000" dirty="0">
                <a:effectLst/>
                <a:latin typeface="Algerian" pitchFamily="82" charset="0"/>
              </a:rPr>
              <a:t>love</a:t>
            </a:r>
            <a:endParaRPr lang="en-US" sz="8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dirty="0" err="1" smtClean="0">
                <a:effectLst/>
                <a:latin typeface="Algerian" pitchFamily="82" charset="0"/>
              </a:rPr>
              <a:t>Redeem’d</a:t>
            </a:r>
            <a:r>
              <a:rPr lang="en-GB" sz="8000" dirty="0" smtClean="0">
                <a:effectLst/>
                <a:latin typeface="Algerian" pitchFamily="82" charset="0"/>
              </a:rPr>
              <a:t>  me  </a:t>
            </a:r>
            <a:r>
              <a:rPr lang="en-GB" sz="8000" dirty="0">
                <a:effectLst/>
                <a:latin typeface="Algerian" pitchFamily="82" charset="0"/>
              </a:rPr>
              <a:t>for </a:t>
            </a:r>
            <a:r>
              <a:rPr lang="en-GB" sz="8000" dirty="0" smtClean="0">
                <a:effectLst/>
                <a:latin typeface="Algerian" pitchFamily="82" charset="0"/>
              </a:rPr>
              <a:t> His  </a:t>
            </a:r>
            <a:r>
              <a:rPr lang="en-GB" sz="8000" dirty="0">
                <a:effectLst/>
                <a:latin typeface="Algerian" pitchFamily="82" charset="0"/>
              </a:rPr>
              <a:t>own.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But  </a:t>
            </a:r>
            <a:r>
              <a:rPr lang="en-GB" sz="7700" b="1" i="1" dirty="0">
                <a:effectLst/>
                <a:latin typeface="Algerian" pitchFamily="82" charset="0"/>
              </a:rPr>
              <a:t>I </a:t>
            </a:r>
            <a:r>
              <a:rPr lang="en-GB" sz="7700" b="1" i="1" dirty="0" smtClean="0">
                <a:effectLst/>
                <a:latin typeface="Algerian" pitchFamily="82" charset="0"/>
              </a:rPr>
              <a:t>know  whom  I  have  believed, </a:t>
            </a:r>
            <a:endParaRPr lang="en-US" sz="77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And  am  persuaded  </a:t>
            </a:r>
            <a:r>
              <a:rPr lang="en-GB" sz="7700" b="1" i="1" dirty="0">
                <a:effectLst/>
                <a:latin typeface="Algerian" pitchFamily="82" charset="0"/>
              </a:rPr>
              <a:t>that He </a:t>
            </a:r>
            <a:r>
              <a:rPr lang="en-GB" sz="7700" b="1" i="1" dirty="0" smtClean="0">
                <a:effectLst/>
                <a:latin typeface="Algerian" pitchFamily="82" charset="0"/>
              </a:rPr>
              <a:t> is  able</a:t>
            </a:r>
            <a:endParaRPr lang="en-US" sz="77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To  keep  that  which  I’ve  </a:t>
            </a:r>
            <a:r>
              <a:rPr lang="en-GB" sz="7200" b="1" i="1" dirty="0">
                <a:effectLst/>
                <a:latin typeface="Algerian" pitchFamily="82" charset="0"/>
              </a:rPr>
              <a:t>committed 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Unto  Him  against       that  day</a:t>
            </a:r>
            <a:r>
              <a:rPr lang="en-GB" sz="7200" b="1" i="1" dirty="0">
                <a:effectLst/>
                <a:latin typeface="Algerian" pitchFamily="82" charset="0"/>
              </a:rPr>
              <a:t>.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I  know not  how this saving faith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To me He did  </a:t>
            </a:r>
            <a:r>
              <a:rPr lang="en-GB" sz="8800" dirty="0">
                <a:effectLst/>
                <a:latin typeface="Algerian" pitchFamily="82" charset="0"/>
              </a:rPr>
              <a:t>impart</a:t>
            </a:r>
            <a:r>
              <a:rPr lang="en-GB" sz="8800" dirty="0" smtClean="0">
                <a:effectLst/>
                <a:latin typeface="Algerian" pitchFamily="82" charset="0"/>
              </a:rPr>
              <a:t>,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970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900" dirty="0" smtClean="0">
                <a:effectLst/>
                <a:latin typeface="Algerian" pitchFamily="82" charset="0"/>
              </a:rPr>
              <a:t>Nor  how  believing in      His </a:t>
            </a:r>
            <a:r>
              <a:rPr lang="en-GB" sz="7900" dirty="0">
                <a:effectLst/>
                <a:latin typeface="Algerian" pitchFamily="82" charset="0"/>
              </a:rPr>
              <a:t>Word </a:t>
            </a:r>
            <a:endParaRPr lang="en-US" sz="79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900" dirty="0" smtClean="0">
                <a:effectLst/>
                <a:latin typeface="Algerian" pitchFamily="82" charset="0"/>
              </a:rPr>
              <a:t>Wrought peace  within my  heart</a:t>
            </a:r>
            <a:r>
              <a:rPr lang="en-GB" sz="7900" dirty="0">
                <a:effectLst/>
                <a:latin typeface="Algerian" pitchFamily="82" charset="0"/>
              </a:rPr>
              <a:t>.</a:t>
            </a:r>
            <a:endParaRPr lang="en-US" sz="79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970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But  </a:t>
            </a:r>
            <a:r>
              <a:rPr lang="en-GB" sz="7700" b="1" i="1" dirty="0">
                <a:effectLst/>
                <a:latin typeface="Algerian" pitchFamily="82" charset="0"/>
              </a:rPr>
              <a:t>I </a:t>
            </a:r>
            <a:r>
              <a:rPr lang="en-GB" sz="7700" b="1" i="1" dirty="0" smtClean="0">
                <a:effectLst/>
                <a:latin typeface="Algerian" pitchFamily="82" charset="0"/>
              </a:rPr>
              <a:t>know  whom  I  have  believed, </a:t>
            </a:r>
            <a:endParaRPr lang="en-US" sz="77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700" b="1" i="1" dirty="0" smtClean="0">
                <a:effectLst/>
                <a:latin typeface="Algerian" pitchFamily="82" charset="0"/>
              </a:rPr>
              <a:t>And  am  persuaded  </a:t>
            </a:r>
            <a:r>
              <a:rPr lang="en-GB" sz="7700" b="1" i="1" dirty="0">
                <a:effectLst/>
                <a:latin typeface="Algerian" pitchFamily="82" charset="0"/>
              </a:rPr>
              <a:t>that He </a:t>
            </a:r>
            <a:r>
              <a:rPr lang="en-GB" sz="7700" b="1" i="1" dirty="0" smtClean="0">
                <a:effectLst/>
                <a:latin typeface="Algerian" pitchFamily="82" charset="0"/>
              </a:rPr>
              <a:t> is  able</a:t>
            </a:r>
            <a:endParaRPr lang="en-US" sz="77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20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To  keep  that  which  I’ve  </a:t>
            </a:r>
            <a:r>
              <a:rPr lang="en-GB" sz="7200" b="1" i="1" dirty="0">
                <a:effectLst/>
                <a:latin typeface="Algerian" pitchFamily="82" charset="0"/>
              </a:rPr>
              <a:t>committed </a:t>
            </a:r>
            <a:endParaRPr lang="en-US" sz="7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b="1" i="1" dirty="0" smtClean="0">
                <a:effectLst/>
                <a:latin typeface="Algerian" pitchFamily="82" charset="0"/>
              </a:rPr>
              <a:t>Unto  Him  against       that  day</a:t>
            </a:r>
            <a:r>
              <a:rPr lang="en-GB" sz="7200" b="1" i="1" dirty="0">
                <a:effectLst/>
                <a:latin typeface="Algerian" pitchFamily="82" charset="0"/>
              </a:rPr>
              <a:t>.</a:t>
            </a:r>
            <a:endParaRPr lang="en-US" sz="7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1851</TotalTime>
  <Words>281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cross</vt:lpstr>
      <vt:lpstr>Gospel Hymns and Songs 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183</cp:revision>
  <dcterms:created xsi:type="dcterms:W3CDTF">2012-08-25T10:40:27Z</dcterms:created>
  <dcterms:modified xsi:type="dcterms:W3CDTF">2018-09-17T17:59:07Z</dcterms:modified>
</cp:coreProperties>
</file>