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0" r:id="rId3"/>
    <p:sldId id="276" r:id="rId4"/>
    <p:sldId id="277" r:id="rId5"/>
    <p:sldId id="279" r:id="rId6"/>
    <p:sldId id="271" r:id="rId7"/>
    <p:sldId id="281" r:id="rId8"/>
    <p:sldId id="280" r:id="rId9"/>
    <p:sldId id="282" r:id="rId10"/>
    <p:sldId id="272" r:id="rId11"/>
    <p:sldId id="291" r:id="rId12"/>
    <p:sldId id="293" r:id="rId13"/>
    <p:sldId id="292" r:id="rId14"/>
    <p:sldId id="283" r:id="rId15"/>
    <p:sldId id="284" r:id="rId16"/>
    <p:sldId id="285" r:id="rId17"/>
    <p:sldId id="286" r:id="rId18"/>
    <p:sldId id="274" r:id="rId19"/>
    <p:sldId id="294" r:id="rId20"/>
    <p:sldId id="295" r:id="rId21"/>
    <p:sldId id="296" r:id="rId22"/>
    <p:sldId id="287" r:id="rId23"/>
    <p:sldId id="288" r:id="rId24"/>
    <p:sldId id="289" r:id="rId25"/>
    <p:sldId id="290" r:id="rId2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1" d="100"/>
          <a:sy n="61" d="100"/>
        </p:scale>
        <p:origin x="-1626" y="-2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871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41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130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13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4527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887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950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2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6958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2206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50311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alphaModFix amt="9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8" y="-141386"/>
            <a:ext cx="9091736" cy="1554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atin typeface="Comic Sans MS" pitchFamily="66" charset="0"/>
              </a:rPr>
              <a:t>Gospel Hymns and Songs </a:t>
            </a:r>
            <a:r>
              <a:rPr lang="en-US" sz="10700" b="1" dirty="0" smtClean="0">
                <a:latin typeface="Comic Sans MS" pitchFamily="66" charset="0"/>
              </a:rPr>
              <a:t>27</a:t>
            </a:r>
            <a:endParaRPr lang="en-US" sz="8000" b="1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12776"/>
            <a:ext cx="9067800" cy="544522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11500" dirty="0" smtClean="0">
                <a:latin typeface="Algerian" pitchFamily="82" charset="0"/>
              </a:rPr>
              <a:t>I am bound for Canaan</a:t>
            </a:r>
            <a:endParaRPr lang="en-US" sz="54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404633"/>
      </p:ext>
    </p:extLst>
  </p:cSld>
  <p:clrMapOvr>
    <a:masterClrMapping/>
  </p:clrMapOvr>
  <p:transition spd="slow"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0"/>
                            </p:stCondLst>
                            <p:childTnLst>
                              <p:par>
                                <p:cTn id="10" presetID="26" presetClass="entr" presetSubtype="0" repeatCount="indefinite" fill="remove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4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555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660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660" tmFilter="0, 0; 0.125,0.2665; 0.25,0.4; 0.375,0.465; 0.5,0.5;  0.625,0.535; 0.75,0.6; 0.875,0.7335; 1,1">
                                          <p:stCondLst>
                                            <p:cond delay="166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30" tmFilter="0, 0; 0.125,0.2665; 0.25,0.4; 0.375,0.465; 0.5,0.5;  0.625,0.535; 0.75,0.6; 0.875,0.7335; 1,1">
                                          <p:stCondLst>
                                            <p:cond delay="331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10" tmFilter="0, 0; 0.125,0.2665; 0.25,0.4; 0.375,0.465; 0.5,0.5;  0.625,0.535; 0.75,0.6; 0.875,0.7335; 1,1">
                                          <p:stCondLst>
                                            <p:cond delay="414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65">
                                          <p:stCondLst>
                                            <p:cond delay="16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415" decel="50000">
                                          <p:stCondLst>
                                            <p:cond delay="169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65">
                                          <p:stCondLst>
                                            <p:cond delay="328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415" decel="50000">
                                          <p:stCondLst>
                                            <p:cond delay="334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65">
                                          <p:stCondLst>
                                            <p:cond delay="410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415" decel="50000">
                                          <p:stCondLst>
                                            <p:cond delay="417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65">
                                          <p:stCondLst>
                                            <p:cond delay="45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415" decel="50000">
                                          <p:stCondLst>
                                            <p:cond delay="458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rev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2" y="-99392"/>
            <a:ext cx="9144000" cy="685804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10500" b="1" dirty="0" smtClean="0"/>
              <a:t>Troubles do not fret me,</a:t>
            </a:r>
          </a:p>
          <a:p>
            <a:pPr algn="ctr">
              <a:buNone/>
            </a:pPr>
            <a:r>
              <a:rPr lang="en-GB" sz="10500" b="1" dirty="0" smtClean="0"/>
              <a:t>They cannot abide,</a:t>
            </a:r>
            <a:endParaRPr lang="en-GB" sz="10500" b="1" dirty="0"/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2" y="-99392"/>
            <a:ext cx="9144000" cy="685804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10200" b="1" dirty="0" err="1" smtClean="0"/>
              <a:t>Tho</a:t>
            </a:r>
            <a:r>
              <a:rPr lang="en-GB" sz="10200" b="1" dirty="0" smtClean="0"/>
              <a:t>’ they may beset me,</a:t>
            </a:r>
          </a:p>
          <a:p>
            <a:pPr algn="ctr">
              <a:buNone/>
            </a:pPr>
            <a:r>
              <a:rPr lang="en-GB" sz="10200" b="1" dirty="0" smtClean="0"/>
              <a:t>  In Jesus,          I will hide;</a:t>
            </a:r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2" y="-99392"/>
            <a:ext cx="9144000" cy="685804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7500" b="1" dirty="0" err="1" smtClean="0"/>
              <a:t>Tho</a:t>
            </a:r>
            <a:r>
              <a:rPr lang="en-GB" sz="7500" b="1" dirty="0" smtClean="0"/>
              <a:t>’ they may  beset me,</a:t>
            </a:r>
          </a:p>
          <a:p>
            <a:pPr algn="ctr">
              <a:buNone/>
            </a:pPr>
            <a:r>
              <a:rPr lang="en-GB" sz="7500" b="1" dirty="0" smtClean="0"/>
              <a:t>All the world’s commotion</a:t>
            </a:r>
          </a:p>
          <a:p>
            <a:pPr algn="ctr">
              <a:buNone/>
            </a:pPr>
            <a:r>
              <a:rPr lang="en-GB" sz="7500" b="1" dirty="0" smtClean="0"/>
              <a:t>About me may roar,</a:t>
            </a:r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2" y="-99392"/>
            <a:ext cx="9144000" cy="685804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10200" b="1" dirty="0" smtClean="0"/>
              <a:t>There’s no stormy ocean</a:t>
            </a:r>
          </a:p>
          <a:p>
            <a:pPr algn="ctr">
              <a:buNone/>
            </a:pPr>
            <a:r>
              <a:rPr lang="en-GB" sz="10200" b="1" dirty="0" smtClean="0"/>
              <a:t>On Canaan’s shore.</a:t>
            </a:r>
            <a:endParaRPr lang="en-GB" sz="10200" b="1" dirty="0"/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70" y="-24"/>
            <a:ext cx="9144000" cy="685804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700" b="1" i="1" dirty="0" smtClean="0"/>
              <a:t>Let those who will stay in Egypt land,</a:t>
            </a:r>
            <a:endParaRPr lang="en-GB" sz="8700" dirty="0" smtClean="0"/>
          </a:p>
          <a:p>
            <a:pPr algn="ctr">
              <a:buNone/>
            </a:pPr>
            <a:r>
              <a:rPr lang="en-GB" sz="8700" b="1" i="1" dirty="0" smtClean="0"/>
              <a:t>I am bound for Canaan,</a:t>
            </a:r>
            <a:endParaRPr lang="en-US" sz="8700" b="1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70" y="-24"/>
            <a:ext cx="9144000" cy="685804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800" b="1" i="1" dirty="0" smtClean="0"/>
              <a:t>Where milk and honey flowing,</a:t>
            </a:r>
            <a:endParaRPr lang="en-GB" sz="8800" dirty="0" smtClean="0"/>
          </a:p>
          <a:p>
            <a:pPr algn="ctr">
              <a:buNone/>
            </a:pPr>
            <a:r>
              <a:rPr lang="en-GB" sz="8800" b="1" i="1" dirty="0" smtClean="0"/>
              <a:t>Shall </a:t>
            </a:r>
            <a:r>
              <a:rPr lang="en-GB" sz="8800" b="1" i="1" dirty="0" err="1" smtClean="0"/>
              <a:t>ev’ry</a:t>
            </a:r>
            <a:r>
              <a:rPr lang="en-GB" sz="8800" b="1" i="1" dirty="0" smtClean="0"/>
              <a:t> need supply;</a:t>
            </a:r>
            <a:endParaRPr lang="en-GB" sz="8800" dirty="0" smtClean="0"/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70" y="-24"/>
            <a:ext cx="9144000" cy="685804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200" b="1" i="1" dirty="0" smtClean="0"/>
              <a:t> All battles    fought and</a:t>
            </a:r>
            <a:endParaRPr lang="en-GB" sz="8200" dirty="0" smtClean="0"/>
          </a:p>
          <a:p>
            <a:pPr algn="ctr">
              <a:buNone/>
            </a:pPr>
            <a:r>
              <a:rPr lang="en-GB" sz="8200" b="1" i="1" dirty="0" smtClean="0"/>
              <a:t>The </a:t>
            </a:r>
            <a:r>
              <a:rPr lang="en-GB" sz="8200" b="1" i="1" dirty="0" err="1" smtClean="0"/>
              <a:t>vict’ry</a:t>
            </a:r>
            <a:r>
              <a:rPr lang="en-GB" sz="8200" b="1" i="1" dirty="0" smtClean="0"/>
              <a:t> won,</a:t>
            </a:r>
            <a:endParaRPr lang="en-GB" sz="8200" dirty="0" smtClean="0"/>
          </a:p>
          <a:p>
            <a:pPr algn="ctr">
              <a:buNone/>
            </a:pPr>
            <a:r>
              <a:rPr lang="en-GB" sz="8200" b="1" i="1" dirty="0" smtClean="0"/>
              <a:t>Peace and joy my portion,</a:t>
            </a:r>
            <a:endParaRPr lang="en-GB" sz="8200" dirty="0" smtClean="0"/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70" y="-24"/>
            <a:ext cx="9144000" cy="685804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9600" b="1" i="1" dirty="0" smtClean="0"/>
              <a:t>My soul shall rest,</a:t>
            </a:r>
            <a:endParaRPr lang="en-GB" sz="9600" dirty="0" smtClean="0"/>
          </a:p>
          <a:p>
            <a:pPr algn="ctr">
              <a:buNone/>
            </a:pPr>
            <a:r>
              <a:rPr lang="en-GB" sz="9600" b="1" i="1" dirty="0" smtClean="0"/>
              <a:t>On its shore  by and by.</a:t>
            </a:r>
            <a:endParaRPr lang="en-GB" sz="9600" dirty="0" smtClean="0"/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7492" y="-142900"/>
            <a:ext cx="9221492" cy="70723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10500" b="1" dirty="0" smtClean="0"/>
              <a:t>I in grace abiding,</a:t>
            </a:r>
          </a:p>
          <a:p>
            <a:pPr algn="ctr">
              <a:buNone/>
            </a:pPr>
            <a:r>
              <a:rPr lang="en-GB" sz="10500" b="1" dirty="0" smtClean="0"/>
              <a:t>Am trying to stay,</a:t>
            </a:r>
            <a:endParaRPr lang="en-GB" sz="10500" b="1" dirty="0"/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7492" y="-142900"/>
            <a:ext cx="9221492" cy="70723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10000" b="1" dirty="0" smtClean="0"/>
              <a:t>In the shadow hiding</a:t>
            </a:r>
          </a:p>
          <a:p>
            <a:pPr algn="ctr">
              <a:buNone/>
            </a:pPr>
            <a:r>
              <a:rPr lang="en-GB" sz="10000" b="1" dirty="0" smtClean="0"/>
              <a:t>Of Canaan’s perfect day;</a:t>
            </a:r>
            <a:endParaRPr lang="en-GB" sz="10000" b="1" dirty="0"/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2" y="-99392"/>
            <a:ext cx="9144000" cy="685804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9600" b="1" dirty="0" smtClean="0"/>
              <a:t>Storms do not alarm me,</a:t>
            </a:r>
          </a:p>
          <a:p>
            <a:pPr algn="ctr">
              <a:buNone/>
            </a:pPr>
            <a:r>
              <a:rPr lang="en-GB" sz="9600" b="1" dirty="0" smtClean="0"/>
              <a:t>They sometime must cease,</a:t>
            </a:r>
            <a:endParaRPr lang="en-US" sz="8800" b="1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7492" y="-142900"/>
            <a:ext cx="9221492" cy="70723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10700" b="1" dirty="0" smtClean="0"/>
              <a:t> All I trust  may fail me,</a:t>
            </a:r>
          </a:p>
          <a:p>
            <a:pPr algn="ctr">
              <a:buNone/>
            </a:pPr>
            <a:r>
              <a:rPr lang="en-GB" sz="10700" b="1" dirty="0" smtClean="0"/>
              <a:t>Twill matter  no more,</a:t>
            </a:r>
            <a:endParaRPr lang="en-GB" sz="10700" b="1" dirty="0"/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7492" y="-171400"/>
            <a:ext cx="9221492" cy="70723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11000" b="1" dirty="0" smtClean="0"/>
              <a:t>Nothing can assail me </a:t>
            </a:r>
          </a:p>
          <a:p>
            <a:pPr algn="ctr">
              <a:buNone/>
            </a:pPr>
            <a:r>
              <a:rPr lang="en-GB" sz="11000" b="1" dirty="0" smtClean="0"/>
              <a:t>On Canaan’s shore.</a:t>
            </a:r>
            <a:endParaRPr lang="en-GB" sz="11000" b="1" dirty="0"/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70" y="-24"/>
            <a:ext cx="9144000" cy="685804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700" b="1" i="1" dirty="0" smtClean="0"/>
              <a:t>Let those who will stay in Egypt land,</a:t>
            </a:r>
            <a:endParaRPr lang="en-GB" sz="8700" dirty="0" smtClean="0"/>
          </a:p>
          <a:p>
            <a:pPr algn="ctr">
              <a:buNone/>
            </a:pPr>
            <a:r>
              <a:rPr lang="en-GB" sz="8700" b="1" i="1" dirty="0" smtClean="0"/>
              <a:t>I am bound for Canaan,</a:t>
            </a:r>
            <a:endParaRPr lang="en-US" sz="8700" b="1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70" y="-24"/>
            <a:ext cx="9144000" cy="685804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800" b="1" i="1" dirty="0" smtClean="0"/>
              <a:t>Where milk and honey flowing,</a:t>
            </a:r>
            <a:endParaRPr lang="en-GB" sz="8800" dirty="0" smtClean="0"/>
          </a:p>
          <a:p>
            <a:pPr algn="ctr">
              <a:buNone/>
            </a:pPr>
            <a:r>
              <a:rPr lang="en-GB" sz="8800" b="1" i="1" dirty="0" smtClean="0"/>
              <a:t>Shall </a:t>
            </a:r>
            <a:r>
              <a:rPr lang="en-GB" sz="8800" b="1" i="1" dirty="0" err="1" smtClean="0"/>
              <a:t>ev’ry</a:t>
            </a:r>
            <a:r>
              <a:rPr lang="en-GB" sz="8800" b="1" i="1" dirty="0" smtClean="0"/>
              <a:t> need supply;</a:t>
            </a:r>
            <a:endParaRPr lang="en-GB" sz="8800" dirty="0" smtClean="0"/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70" y="-24"/>
            <a:ext cx="9144000" cy="685804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200" b="1" i="1" dirty="0" smtClean="0"/>
              <a:t> All battles    fought and</a:t>
            </a:r>
            <a:endParaRPr lang="en-GB" sz="8200" dirty="0" smtClean="0"/>
          </a:p>
          <a:p>
            <a:pPr algn="ctr">
              <a:buNone/>
            </a:pPr>
            <a:r>
              <a:rPr lang="en-GB" sz="8200" b="1" i="1" dirty="0" smtClean="0"/>
              <a:t>The </a:t>
            </a:r>
            <a:r>
              <a:rPr lang="en-GB" sz="8200" b="1" i="1" dirty="0" err="1" smtClean="0"/>
              <a:t>vict’ry</a:t>
            </a:r>
            <a:r>
              <a:rPr lang="en-GB" sz="8200" b="1" i="1" dirty="0" smtClean="0"/>
              <a:t> won,</a:t>
            </a:r>
            <a:endParaRPr lang="en-GB" sz="8200" dirty="0" smtClean="0"/>
          </a:p>
          <a:p>
            <a:pPr algn="ctr">
              <a:buNone/>
            </a:pPr>
            <a:r>
              <a:rPr lang="en-GB" sz="8200" b="1" i="1" dirty="0" smtClean="0"/>
              <a:t>Peace and joy my portion,</a:t>
            </a:r>
            <a:endParaRPr lang="en-GB" sz="8200" dirty="0" smtClean="0"/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70" y="-24"/>
            <a:ext cx="9144000" cy="685804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9600" b="1" i="1" dirty="0" smtClean="0"/>
              <a:t>My soul shall rest,</a:t>
            </a:r>
            <a:endParaRPr lang="en-GB" sz="9600" dirty="0" smtClean="0"/>
          </a:p>
          <a:p>
            <a:pPr algn="ctr">
              <a:buNone/>
            </a:pPr>
            <a:r>
              <a:rPr lang="en-GB" sz="9600" b="1" i="1" dirty="0" smtClean="0"/>
              <a:t>On its shore  by and by.</a:t>
            </a:r>
            <a:endParaRPr lang="en-GB" sz="9600" dirty="0" smtClean="0"/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2" y="-99392"/>
            <a:ext cx="9144000" cy="685804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9400" b="1" dirty="0" smtClean="0"/>
              <a:t>Trails cannot harm me,</a:t>
            </a:r>
          </a:p>
          <a:p>
            <a:pPr algn="ctr">
              <a:buNone/>
            </a:pPr>
            <a:r>
              <a:rPr lang="en-GB" sz="9400" b="1" dirty="0" smtClean="0"/>
              <a:t>For I have blessed peace;</a:t>
            </a:r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2" y="-99392"/>
            <a:ext cx="9144000" cy="685804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10700" b="1" dirty="0" smtClean="0"/>
              <a:t>All I’ve left behind me,</a:t>
            </a:r>
          </a:p>
          <a:p>
            <a:pPr algn="ctr">
              <a:buNone/>
            </a:pPr>
            <a:r>
              <a:rPr lang="en-GB" sz="10700" b="1" dirty="0" smtClean="0"/>
              <a:t>I long for no more,</a:t>
            </a:r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2" y="-99392"/>
            <a:ext cx="9144000" cy="685804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10500" b="1" dirty="0" smtClean="0"/>
              <a:t>Better things shall find me </a:t>
            </a:r>
          </a:p>
          <a:p>
            <a:pPr algn="ctr">
              <a:buNone/>
            </a:pPr>
            <a:r>
              <a:rPr lang="en-GB" sz="10500" b="1" dirty="0" smtClean="0"/>
              <a:t>On Canaan’s shore.</a:t>
            </a:r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70" y="-24"/>
            <a:ext cx="9144000" cy="685804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700" b="1" i="1" dirty="0" smtClean="0"/>
              <a:t>Let those who will stay in Egypt land,</a:t>
            </a:r>
            <a:endParaRPr lang="en-GB" sz="8700" dirty="0" smtClean="0"/>
          </a:p>
          <a:p>
            <a:pPr algn="ctr">
              <a:buNone/>
            </a:pPr>
            <a:r>
              <a:rPr lang="en-GB" sz="8700" b="1" i="1" dirty="0" smtClean="0"/>
              <a:t>I am bound for Canaan,</a:t>
            </a:r>
            <a:endParaRPr lang="en-US" sz="8700" b="1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70" y="-24"/>
            <a:ext cx="9144000" cy="685804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800" b="1" i="1" dirty="0" smtClean="0"/>
              <a:t>Where milk and honey flowing,</a:t>
            </a:r>
            <a:endParaRPr lang="en-GB" sz="8800" dirty="0" smtClean="0"/>
          </a:p>
          <a:p>
            <a:pPr algn="ctr">
              <a:buNone/>
            </a:pPr>
            <a:r>
              <a:rPr lang="en-GB" sz="8800" b="1" i="1" dirty="0" smtClean="0"/>
              <a:t>Shall </a:t>
            </a:r>
            <a:r>
              <a:rPr lang="en-GB" sz="8800" b="1" i="1" dirty="0" err="1" smtClean="0"/>
              <a:t>ev’ry</a:t>
            </a:r>
            <a:r>
              <a:rPr lang="en-GB" sz="8800" b="1" i="1" dirty="0" smtClean="0"/>
              <a:t> need supply;</a:t>
            </a:r>
            <a:endParaRPr lang="en-GB" sz="8800" dirty="0" smtClean="0"/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70" y="-24"/>
            <a:ext cx="9144000" cy="685804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200" b="1" i="1" dirty="0" smtClean="0"/>
              <a:t> All battles    fought and</a:t>
            </a:r>
            <a:endParaRPr lang="en-GB" sz="8200" dirty="0" smtClean="0"/>
          </a:p>
          <a:p>
            <a:pPr algn="ctr">
              <a:buNone/>
            </a:pPr>
            <a:r>
              <a:rPr lang="en-GB" sz="8200" b="1" i="1" dirty="0" smtClean="0"/>
              <a:t>The </a:t>
            </a:r>
            <a:r>
              <a:rPr lang="en-GB" sz="8200" b="1" i="1" dirty="0" err="1" smtClean="0"/>
              <a:t>vict’ry</a:t>
            </a:r>
            <a:r>
              <a:rPr lang="en-GB" sz="8200" b="1" i="1" dirty="0" smtClean="0"/>
              <a:t> won,</a:t>
            </a:r>
            <a:endParaRPr lang="en-GB" sz="8200" dirty="0" smtClean="0"/>
          </a:p>
          <a:p>
            <a:pPr algn="ctr">
              <a:buNone/>
            </a:pPr>
            <a:r>
              <a:rPr lang="en-GB" sz="8200" b="1" i="1" dirty="0" smtClean="0"/>
              <a:t>Peace and joy my portion,</a:t>
            </a:r>
            <a:endParaRPr lang="en-GB" sz="8200" dirty="0" smtClean="0"/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70" y="-24"/>
            <a:ext cx="9144000" cy="685804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9600" b="1" i="1" dirty="0" smtClean="0"/>
              <a:t>My soul shall rest,</a:t>
            </a:r>
            <a:endParaRPr lang="en-GB" sz="9600" dirty="0" smtClean="0"/>
          </a:p>
          <a:p>
            <a:pPr algn="ctr">
              <a:buNone/>
            </a:pPr>
            <a:r>
              <a:rPr lang="en-GB" sz="9600" b="1" i="1" dirty="0" smtClean="0"/>
              <a:t>On its shore  by and by.</a:t>
            </a:r>
            <a:endParaRPr lang="en-GB" sz="9600" dirty="0" smtClean="0"/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ss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cross</Template>
  <TotalTime>2845</TotalTime>
  <Words>301</Words>
  <Application>Microsoft Office PowerPoint</Application>
  <PresentationFormat>On-screen Show (4:3)</PresentationFormat>
  <Paragraphs>54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cross</vt:lpstr>
      <vt:lpstr>Gospel Hymns and Songs 27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Gospel Hymns and Songs  124</dc:title>
  <dc:creator>Edward Igberaese</dc:creator>
  <cp:lastModifiedBy>User</cp:lastModifiedBy>
  <cp:revision>55</cp:revision>
  <dcterms:created xsi:type="dcterms:W3CDTF">2012-08-25T10:40:27Z</dcterms:created>
  <dcterms:modified xsi:type="dcterms:W3CDTF">2018-09-17T18:00:22Z</dcterms:modified>
</cp:coreProperties>
</file>